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32"/>
  </p:notesMasterIdLst>
  <p:handoutMasterIdLst>
    <p:handoutMasterId r:id="rId33"/>
  </p:handoutMasterIdLst>
  <p:sldIdLst>
    <p:sldId id="2435" r:id="rId5"/>
    <p:sldId id="2442" r:id="rId6"/>
    <p:sldId id="2443" r:id="rId7"/>
    <p:sldId id="2444" r:id="rId8"/>
    <p:sldId id="2445" r:id="rId9"/>
    <p:sldId id="2446" r:id="rId10"/>
    <p:sldId id="2447" r:id="rId11"/>
    <p:sldId id="2448" r:id="rId12"/>
    <p:sldId id="2449" r:id="rId13"/>
    <p:sldId id="2450" r:id="rId14"/>
    <p:sldId id="2456" r:id="rId15"/>
    <p:sldId id="2452" r:id="rId16"/>
    <p:sldId id="2453" r:id="rId17"/>
    <p:sldId id="2464" r:id="rId18"/>
    <p:sldId id="2454" r:id="rId19"/>
    <p:sldId id="2455" r:id="rId20"/>
    <p:sldId id="2451" r:id="rId21"/>
    <p:sldId id="2457" r:id="rId22"/>
    <p:sldId id="2458" r:id="rId23"/>
    <p:sldId id="2465" r:id="rId24"/>
    <p:sldId id="2459" r:id="rId25"/>
    <p:sldId id="2460" r:id="rId26"/>
    <p:sldId id="2461" r:id="rId27"/>
    <p:sldId id="2462" r:id="rId28"/>
    <p:sldId id="2463" r:id="rId29"/>
    <p:sldId id="2467" r:id="rId30"/>
    <p:sldId id="2466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98989"/>
    <a:srgbClr val="2F3342"/>
    <a:srgbClr val="A53F52"/>
    <a:srgbClr val="2C2153"/>
    <a:srgbClr val="E99757"/>
    <a:srgbClr val="0102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3" autoAdjust="0"/>
    <p:restoredTop sz="94584" autoAdjust="0"/>
  </p:normalViewPr>
  <p:slideViewPr>
    <p:cSldViewPr snapToGrid="0">
      <p:cViewPr varScale="1">
        <p:scale>
          <a:sx n="77" d="100"/>
          <a:sy n="77" d="100"/>
        </p:scale>
        <p:origin x="240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0" d="100"/>
          <a:sy n="60" d="100"/>
        </p:scale>
        <p:origin x="3187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F97DFCF-F890-A143-9133-C8B65C9B01E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E2C281-2434-D94F-B4BD-BA3CD4DB84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6D5B4E-BF3E-3B45-A4BA-D6C3B92870D7}" type="datetimeFigureOut">
              <a:rPr lang="en-US" smtClean="0"/>
              <a:t>4/3/2021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17CBFA-633D-5540-AFAA-BE1F495EC62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6B5631-D714-AD41-853B-A883ADC344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5AE8BC-2AB3-9E4C-9797-2A6F8A74C7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39870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A8621B-8C8E-49BA-8772-41D0FE75A082}" type="datetimeFigureOut">
              <a:rPr lang="en-US" smtClean="0"/>
              <a:t>4/3/2021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8B34ED-4CDD-41C9-90F7-D768D5559A6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59706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A27944-63F0-4B2F-AD45-448C6DF71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5DAC0D-26BC-4E19-94BF-7F158080F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63BDE4-1CD0-AC4C-A2A9-C858427B0E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67265051-1E5A-D844-BA21-3833155172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519" y="1690117"/>
            <a:ext cx="10989920" cy="44868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2914F6FF-E574-0340-AD3E-E6747297E03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94519" y="1262642"/>
            <a:ext cx="11002962" cy="353872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spc="600">
                <a:solidFill>
                  <a:srgbClr val="898989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5351820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A27944-63F0-4B2F-AD45-448C6DF71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5DAC0D-26BC-4E19-94BF-7F158080F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63BDE4-1CD0-AC4C-A2A9-C858427B0E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67265051-1E5A-D844-BA21-3833155172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519" y="1690117"/>
            <a:ext cx="10989920" cy="44868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29689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1CCD8B1-7DA9-46E5-8EC4-7B1E0D7E9B20}"/>
              </a:ext>
            </a:extLst>
          </p:cNvPr>
          <p:cNvSpPr/>
          <p:nvPr userDrawn="1"/>
        </p:nvSpPr>
        <p:spPr>
          <a:xfrm>
            <a:off x="6084094" y="1189038"/>
            <a:ext cx="6107906" cy="5668962"/>
          </a:xfrm>
          <a:prstGeom prst="rect">
            <a:avLst/>
          </a:prstGeom>
          <a:gradFill>
            <a:gsLst>
              <a:gs pos="0">
                <a:srgbClr val="01023B">
                  <a:alpha val="80000"/>
                </a:srgbClr>
              </a:gs>
              <a:gs pos="100000">
                <a:srgbClr val="E99757">
                  <a:lumMod val="97000"/>
                  <a:lumOff val="3000"/>
                  <a:alpha val="80000"/>
                </a:srgbClr>
              </a:gs>
              <a:gs pos="50000">
                <a:srgbClr val="A53F52">
                  <a:alpha val="8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0E18C59-4654-4610-A461-4DAD6B9AA844}"/>
              </a:ext>
            </a:extLst>
          </p:cNvPr>
          <p:cNvSpPr/>
          <p:nvPr userDrawn="1"/>
        </p:nvSpPr>
        <p:spPr>
          <a:xfrm>
            <a:off x="0" y="1189038"/>
            <a:ext cx="6096000" cy="5668962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E289BF-FC60-4B0A-9338-19DFADB75B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519" y="0"/>
            <a:ext cx="11002962" cy="1189038"/>
          </a:xfrm>
        </p:spPr>
        <p:txBody>
          <a:bodyPr>
            <a:normAutofit/>
          </a:bodyPr>
          <a:lstStyle>
            <a:lvl1pPr algn="ctr">
              <a:defRPr sz="3600" spc="3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DA91F3-AE43-4DDA-AB24-49CF87963D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9107" y="1827972"/>
            <a:ext cx="5157787" cy="494506"/>
          </a:xfrm>
        </p:spPr>
        <p:txBody>
          <a:bodyPr lIns="0" tIns="0" rIns="0" bIns="0" anchor="ctr"/>
          <a:lstStyle>
            <a:lvl1pPr marL="0" indent="0">
              <a:buNone/>
              <a:defRPr sz="2400" b="0" spc="60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A648F6-CDB4-4032-9F98-6ED11F9807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9107" y="2342356"/>
            <a:ext cx="5157787" cy="3684588"/>
          </a:xfrm>
        </p:spPr>
        <p:txBody>
          <a:bodyPr lIns="0" tIns="0" rIns="0" bIns="0">
            <a:normAutofit/>
          </a:bodyPr>
          <a:lstStyle>
            <a:lvl1pPr>
              <a:lnSpc>
                <a:spcPct val="150000"/>
              </a:lnSpc>
              <a:defRPr sz="1600">
                <a:solidFill>
                  <a:schemeClr val="bg1"/>
                </a:solidFill>
              </a:defRPr>
            </a:lvl1pPr>
            <a:lvl2pPr>
              <a:lnSpc>
                <a:spcPct val="150000"/>
              </a:lnSpc>
              <a:defRPr sz="1400">
                <a:solidFill>
                  <a:schemeClr val="bg1"/>
                </a:solidFill>
              </a:defRPr>
            </a:lvl2pPr>
            <a:lvl3pPr>
              <a:lnSpc>
                <a:spcPct val="150000"/>
              </a:lnSpc>
              <a:defRPr sz="1400">
                <a:solidFill>
                  <a:schemeClr val="bg1"/>
                </a:solidFill>
              </a:defRPr>
            </a:lvl3pPr>
            <a:lvl4pPr>
              <a:lnSpc>
                <a:spcPct val="150000"/>
              </a:lnSpc>
              <a:defRPr sz="1200">
                <a:solidFill>
                  <a:schemeClr val="bg1"/>
                </a:solidFill>
              </a:defRPr>
            </a:lvl4pPr>
            <a:lvl5pPr>
              <a:lnSpc>
                <a:spcPct val="150000"/>
              </a:lnSpc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8F648F-0299-4352-914D-9ACEEF6FE5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65107" y="1827972"/>
            <a:ext cx="5183188" cy="494506"/>
          </a:xfrm>
        </p:spPr>
        <p:txBody>
          <a:bodyPr lIns="0" tIns="0" rIns="0" bIns="0" anchor="ctr"/>
          <a:lstStyle>
            <a:lvl1pPr marL="0" indent="0">
              <a:buNone/>
              <a:defRPr sz="2400" b="0" spc="60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5215A19-FA39-4BD0-87C2-8DA3B8C587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65107" y="2342356"/>
            <a:ext cx="5183188" cy="3684588"/>
          </a:xfrm>
        </p:spPr>
        <p:txBody>
          <a:bodyPr lIns="0" tIns="0" rIns="0" bIns="0">
            <a:normAutofit/>
          </a:bodyPr>
          <a:lstStyle>
            <a:lvl1pPr>
              <a:lnSpc>
                <a:spcPct val="150000"/>
              </a:lnSpc>
              <a:defRPr sz="1600">
                <a:solidFill>
                  <a:schemeClr val="bg1"/>
                </a:solidFill>
              </a:defRPr>
            </a:lvl1pPr>
            <a:lvl2pPr>
              <a:lnSpc>
                <a:spcPct val="150000"/>
              </a:lnSpc>
              <a:defRPr sz="1400">
                <a:solidFill>
                  <a:schemeClr val="bg1"/>
                </a:solidFill>
              </a:defRPr>
            </a:lvl2pPr>
            <a:lvl3pPr>
              <a:lnSpc>
                <a:spcPct val="150000"/>
              </a:lnSpc>
              <a:defRPr sz="1400">
                <a:solidFill>
                  <a:schemeClr val="bg1"/>
                </a:solidFill>
              </a:defRPr>
            </a:lvl3pPr>
            <a:lvl4pPr>
              <a:lnSpc>
                <a:spcPct val="150000"/>
              </a:lnSpc>
              <a:defRPr sz="1200">
                <a:solidFill>
                  <a:schemeClr val="bg1"/>
                </a:solidFill>
              </a:defRPr>
            </a:lvl4pPr>
            <a:lvl5pPr>
              <a:lnSpc>
                <a:spcPct val="150000"/>
              </a:lnSpc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19B710-B005-42F3-BB0B-EDD61A824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457843-7A19-4C1A-A6EB-82840DAE9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Shape 61">
            <a:extLst>
              <a:ext uri="{FF2B5EF4-FFF2-40B4-BE49-F238E27FC236}">
                <a16:creationId xmlns:a16="http://schemas.microsoft.com/office/drawing/2014/main" id="{675B8062-1FC4-4E68-B7AF-45AB92A9F7B4}"/>
              </a:ext>
            </a:extLst>
          </p:cNvPr>
          <p:cNvSpPr/>
          <p:nvPr userDrawn="1"/>
        </p:nvSpPr>
        <p:spPr>
          <a:xfrm>
            <a:off x="10184825" y="6413649"/>
            <a:ext cx="1399614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4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Bebas"/>
              </a:rPr>
              <a:t>FABRIKAM</a:t>
            </a:r>
            <a:endParaRPr lang="en-US" sz="2400" b="1" i="0" spc="0" dirty="0">
              <a:solidFill>
                <a:schemeClr val="bg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1455920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1CCD8B1-7DA9-46E5-8EC4-7B1E0D7E9B20}"/>
              </a:ext>
            </a:extLst>
          </p:cNvPr>
          <p:cNvSpPr/>
          <p:nvPr userDrawn="1"/>
        </p:nvSpPr>
        <p:spPr>
          <a:xfrm>
            <a:off x="6084094" y="1189038"/>
            <a:ext cx="6107906" cy="5668962"/>
          </a:xfrm>
          <a:prstGeom prst="rect">
            <a:avLst/>
          </a:prstGeom>
          <a:gradFill>
            <a:gsLst>
              <a:gs pos="0">
                <a:srgbClr val="01023B">
                  <a:alpha val="80000"/>
                </a:srgbClr>
              </a:gs>
              <a:gs pos="100000">
                <a:srgbClr val="E99757">
                  <a:lumMod val="97000"/>
                  <a:lumOff val="3000"/>
                  <a:alpha val="80000"/>
                </a:srgbClr>
              </a:gs>
              <a:gs pos="50000">
                <a:srgbClr val="A53F52">
                  <a:alpha val="8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0E18C59-4654-4610-A461-4DAD6B9AA844}"/>
              </a:ext>
            </a:extLst>
          </p:cNvPr>
          <p:cNvSpPr/>
          <p:nvPr userDrawn="1"/>
        </p:nvSpPr>
        <p:spPr>
          <a:xfrm>
            <a:off x="0" y="1189038"/>
            <a:ext cx="6096000" cy="5668962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E289BF-FC60-4B0A-9338-19DFADB75B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519" y="0"/>
            <a:ext cx="11002962" cy="1189038"/>
          </a:xfrm>
        </p:spPr>
        <p:txBody>
          <a:bodyPr>
            <a:normAutofit/>
          </a:bodyPr>
          <a:lstStyle>
            <a:lvl1pPr algn="ctr">
              <a:defRPr sz="3600" spc="3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19B710-B005-42F3-BB0B-EDD61A824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457843-7A19-4C1A-A6EB-82840DAE9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Shape 61">
            <a:extLst>
              <a:ext uri="{FF2B5EF4-FFF2-40B4-BE49-F238E27FC236}">
                <a16:creationId xmlns:a16="http://schemas.microsoft.com/office/drawing/2014/main" id="{675B8062-1FC4-4E68-B7AF-45AB92A9F7B4}"/>
              </a:ext>
            </a:extLst>
          </p:cNvPr>
          <p:cNvSpPr/>
          <p:nvPr userDrawn="1"/>
        </p:nvSpPr>
        <p:spPr>
          <a:xfrm>
            <a:off x="10184825" y="6413649"/>
            <a:ext cx="1399614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4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Bebas"/>
              </a:rPr>
              <a:t>FABRIKAM</a:t>
            </a:r>
            <a:endParaRPr lang="en-US" sz="2400" b="1" i="0" spc="0" dirty="0">
              <a:solidFill>
                <a:schemeClr val="bg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2B178DD2-BCD4-4E9E-8EAA-0A3AB74C61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94519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0B7D881D-13DE-4377-AA74-0EBFD9C992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5881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8473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0E18C59-4654-4610-A461-4DAD6B9AA844}"/>
              </a:ext>
            </a:extLst>
          </p:cNvPr>
          <p:cNvSpPr/>
          <p:nvPr userDrawn="1"/>
        </p:nvSpPr>
        <p:spPr>
          <a:xfrm>
            <a:off x="0" y="0"/>
            <a:ext cx="5032374" cy="6858000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E289BF-FC60-4B0A-9338-19DFADB75B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801277"/>
            <a:ext cx="3932238" cy="1583703"/>
          </a:xfrm>
        </p:spPr>
        <p:txBody>
          <a:bodyPr>
            <a:normAutofit/>
          </a:bodyPr>
          <a:lstStyle>
            <a:lvl1pPr algn="l">
              <a:defRPr sz="3600" spc="3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19B710-B005-42F3-BB0B-EDD61A824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457843-7A19-4C1A-A6EB-82840DAE9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Shape 61">
            <a:extLst>
              <a:ext uri="{FF2B5EF4-FFF2-40B4-BE49-F238E27FC236}">
                <a16:creationId xmlns:a16="http://schemas.microsoft.com/office/drawing/2014/main" id="{675B8062-1FC4-4E68-B7AF-45AB92A9F7B4}"/>
              </a:ext>
            </a:extLst>
          </p:cNvPr>
          <p:cNvSpPr/>
          <p:nvPr userDrawn="1"/>
        </p:nvSpPr>
        <p:spPr>
          <a:xfrm>
            <a:off x="10184825" y="6413649"/>
            <a:ext cx="1399614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4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Bebas"/>
              </a:rPr>
              <a:t>FABRIKAM</a:t>
            </a:r>
            <a:endParaRPr lang="en-US" sz="2400" b="1" i="0" spc="0" dirty="0">
              <a:solidFill>
                <a:schemeClr val="bg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1B8C1683-B5FA-422D-82FD-3E04C0D01A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480552"/>
            <a:ext cx="3932237" cy="3388435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64332CC6-AF18-49EE-9933-50E3E93F6B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801277"/>
            <a:ext cx="6565106" cy="505977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7941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0E18C59-4654-4610-A461-4DAD6B9AA844}"/>
              </a:ext>
            </a:extLst>
          </p:cNvPr>
          <p:cNvSpPr/>
          <p:nvPr userDrawn="1"/>
        </p:nvSpPr>
        <p:spPr>
          <a:xfrm>
            <a:off x="0" y="0"/>
            <a:ext cx="5032374" cy="6858000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E289BF-FC60-4B0A-9338-19DFADB75B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801277"/>
            <a:ext cx="3932238" cy="1583703"/>
          </a:xfrm>
        </p:spPr>
        <p:txBody>
          <a:bodyPr>
            <a:normAutofit/>
          </a:bodyPr>
          <a:lstStyle>
            <a:lvl1pPr algn="l">
              <a:defRPr sz="3600" spc="3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19B710-B005-42F3-BB0B-EDD61A824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457843-7A19-4C1A-A6EB-82840DAE9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Shape 61">
            <a:extLst>
              <a:ext uri="{FF2B5EF4-FFF2-40B4-BE49-F238E27FC236}">
                <a16:creationId xmlns:a16="http://schemas.microsoft.com/office/drawing/2014/main" id="{675B8062-1FC4-4E68-B7AF-45AB92A9F7B4}"/>
              </a:ext>
            </a:extLst>
          </p:cNvPr>
          <p:cNvSpPr/>
          <p:nvPr userDrawn="1"/>
        </p:nvSpPr>
        <p:spPr>
          <a:xfrm>
            <a:off x="10184825" y="6413649"/>
            <a:ext cx="1399614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4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Bebas"/>
              </a:rPr>
              <a:t>FABRIKAM</a:t>
            </a:r>
            <a:endParaRPr lang="en-US" sz="2400" b="1" i="0" spc="0" dirty="0">
              <a:solidFill>
                <a:schemeClr val="bg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73C3E625-3996-4407-8E4D-475EF610D9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84980"/>
            <a:ext cx="3932237" cy="3484008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E87E45D5-103F-4407-822F-E7FAE02D6A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801277"/>
            <a:ext cx="6565106" cy="505977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86623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B0C003-2795-4473-BA28-C10CB46199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A626D5-ACB5-4E77-B485-5F611FBCFF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94328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D712C6-2A37-4F08-AF12-D70F8C809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553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1219AD9-34B1-4C27-8648-E7D7C69C07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2365" y="3013675"/>
            <a:ext cx="10787270" cy="830649"/>
          </a:xfrm>
        </p:spPr>
        <p:txBody>
          <a:bodyPr anchor="ctr"/>
          <a:lstStyle>
            <a:lvl1pPr algn="ctr">
              <a:defRPr sz="6000" spc="3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40849B93-E2CE-4654-9EC7-7DFA141A55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470275" y="3890624"/>
            <a:ext cx="5251450" cy="365125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spc="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823031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4242487 w 6096000"/>
              <a:gd name="connsiteY2" fmla="*/ 6833286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4242487" y="6833286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effectLst>
            <a:innerShdw blurRad="254000" dist="127000">
              <a:prstClr val="black">
                <a:alpha val="50000"/>
              </a:prstClr>
            </a:inn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3C356F-E483-4AFD-856C-13BB8E8A56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4209064"/>
            <a:ext cx="5251450" cy="365125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24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ABA725B-4BCB-1D48-9C5D-46706B1871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520779"/>
            <a:ext cx="5251450" cy="1661297"/>
          </a:xfrm>
        </p:spPr>
        <p:txBody>
          <a:bodyPr anchor="ctr"/>
          <a:lstStyle>
            <a:lvl1pPr algn="l">
              <a:defRPr sz="6000" spc="300"/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528901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prstGeom prst="parallelogram">
            <a:avLst/>
          </a:prstGeom>
          <a:effectLst>
            <a:innerShdw blurRad="254000" dist="127000">
              <a:prstClr val="black">
                <a:alpha val="50000"/>
              </a:prstClr>
            </a:inn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230B2C-7250-4568-96CF-7E5A34B3CA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520779"/>
            <a:ext cx="5251450" cy="1661297"/>
          </a:xfrm>
        </p:spPr>
        <p:txBody>
          <a:bodyPr anchor="ctr"/>
          <a:lstStyle>
            <a:lvl1pPr algn="l">
              <a:defRPr sz="6000" spc="30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3C356F-E483-4AFD-856C-13BB8E8A56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4209064"/>
            <a:ext cx="5251450" cy="365125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24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115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Imag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92279" y="365125"/>
            <a:ext cx="4018722" cy="573989"/>
          </a:xfrm>
        </p:spPr>
        <p:txBody>
          <a:bodyPr lIns="0" rIns="0">
            <a:noAutofit/>
          </a:bodyPr>
          <a:lstStyle>
            <a:lvl1pPr algn="l">
              <a:defRPr sz="3200" spc="300"/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2279" y="1625512"/>
            <a:ext cx="4018722" cy="4636392"/>
          </a:xfrm>
        </p:spPr>
        <p:txBody>
          <a:bodyPr lIns="0" rIns="0">
            <a:normAutofit/>
          </a:bodyPr>
          <a:lstStyle>
            <a:lvl1pPr>
              <a:lnSpc>
                <a:spcPct val="150000"/>
              </a:lnSpc>
              <a:spcBef>
                <a:spcPts val="500"/>
              </a:spcBef>
              <a:defRPr sz="1600"/>
            </a:lvl1pPr>
            <a:lvl2pPr>
              <a:lnSpc>
                <a:spcPct val="150000"/>
              </a:lnSpc>
              <a:spcBef>
                <a:spcPts val="500"/>
              </a:spcBef>
              <a:defRPr sz="1400"/>
            </a:lvl2pPr>
            <a:lvl3pPr>
              <a:lnSpc>
                <a:spcPct val="150000"/>
              </a:lnSpc>
              <a:spcBef>
                <a:spcPts val="500"/>
              </a:spcBef>
              <a:defRPr sz="1400"/>
            </a:lvl3pPr>
            <a:lvl4pPr>
              <a:lnSpc>
                <a:spcPct val="150000"/>
              </a:lnSpc>
              <a:spcBef>
                <a:spcPts val="500"/>
              </a:spcBef>
              <a:defRPr sz="1200"/>
            </a:lvl4pPr>
            <a:lvl5pPr>
              <a:lnSpc>
                <a:spcPct val="150000"/>
              </a:lnSpc>
              <a:spcBef>
                <a:spcPts val="500"/>
              </a:spcBef>
              <a:defRPr sz="12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3" name="Picture Placeholder 52">
            <a:extLst>
              <a:ext uri="{FF2B5EF4-FFF2-40B4-BE49-F238E27FC236}">
                <a16:creationId xmlns:a16="http://schemas.microsoft.com/office/drawing/2014/main" id="{86917B65-8F50-454E-AF7E-D53FE2DE8F0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9878"/>
            <a:ext cx="7406905" cy="6866810"/>
          </a:xfrm>
          <a:custGeom>
            <a:avLst/>
            <a:gdLst>
              <a:gd name="connsiteX0" fmla="*/ 1312985 w 5251939"/>
              <a:gd name="connsiteY0" fmla="*/ 0 h 4878432"/>
              <a:gd name="connsiteX1" fmla="*/ 1975340 w 5251939"/>
              <a:gd name="connsiteY1" fmla="*/ 0 h 4878432"/>
              <a:gd name="connsiteX2" fmla="*/ 1975340 w 5251939"/>
              <a:gd name="connsiteY2" fmla="*/ 982231 h 4878432"/>
              <a:gd name="connsiteX3" fmla="*/ 2648832 w 5251939"/>
              <a:gd name="connsiteY3" fmla="*/ 982231 h 4878432"/>
              <a:gd name="connsiteX4" fmla="*/ 2648832 w 5251939"/>
              <a:gd name="connsiteY4" fmla="*/ 1148083 h 4878432"/>
              <a:gd name="connsiteX5" fmla="*/ 3328771 w 5251939"/>
              <a:gd name="connsiteY5" fmla="*/ 1148083 h 4878432"/>
              <a:gd name="connsiteX6" fmla="*/ 3328771 w 5251939"/>
              <a:gd name="connsiteY6" fmla="*/ 0 h 4878432"/>
              <a:gd name="connsiteX7" fmla="*/ 4572000 w 5251939"/>
              <a:gd name="connsiteY7" fmla="*/ 0 h 4878432"/>
              <a:gd name="connsiteX8" fmla="*/ 4572000 w 5251939"/>
              <a:gd name="connsiteY8" fmla="*/ 1000460 h 4878432"/>
              <a:gd name="connsiteX9" fmla="*/ 5251939 w 5251939"/>
              <a:gd name="connsiteY9" fmla="*/ 1000460 h 4878432"/>
              <a:gd name="connsiteX10" fmla="*/ 5251939 w 5251939"/>
              <a:gd name="connsiteY10" fmla="*/ 4279967 h 4878432"/>
              <a:gd name="connsiteX11" fmla="*/ 4572000 w 5251939"/>
              <a:gd name="connsiteY11" fmla="*/ 4279967 h 4878432"/>
              <a:gd name="connsiteX12" fmla="*/ 4572000 w 5251939"/>
              <a:gd name="connsiteY12" fmla="*/ 4878432 h 4878432"/>
              <a:gd name="connsiteX13" fmla="*/ 4570834 w 5251939"/>
              <a:gd name="connsiteY13" fmla="*/ 4878432 h 4878432"/>
              <a:gd name="connsiteX14" fmla="*/ 4570834 w 5251939"/>
              <a:gd name="connsiteY14" fmla="*/ 3563909 h 4878432"/>
              <a:gd name="connsiteX15" fmla="*/ 3890895 w 5251939"/>
              <a:gd name="connsiteY15" fmla="*/ 3563909 h 4878432"/>
              <a:gd name="connsiteX16" fmla="*/ 3890895 w 5251939"/>
              <a:gd name="connsiteY16" fmla="*/ 4878432 h 4878432"/>
              <a:gd name="connsiteX17" fmla="*/ 3297114 w 5251939"/>
              <a:gd name="connsiteY17" fmla="*/ 4878432 h 4878432"/>
              <a:gd name="connsiteX18" fmla="*/ 3297114 w 5251939"/>
              <a:gd name="connsiteY18" fmla="*/ 3911406 h 4878432"/>
              <a:gd name="connsiteX19" fmla="*/ 2617175 w 5251939"/>
              <a:gd name="connsiteY19" fmla="*/ 3911406 h 4878432"/>
              <a:gd name="connsiteX20" fmla="*/ 2617175 w 5251939"/>
              <a:gd name="connsiteY20" fmla="*/ 4324451 h 4878432"/>
              <a:gd name="connsiteX21" fmla="*/ 1968893 w 5251939"/>
              <a:gd name="connsiteY21" fmla="*/ 4324451 h 4878432"/>
              <a:gd name="connsiteX22" fmla="*/ 1968893 w 5251939"/>
              <a:gd name="connsiteY22" fmla="*/ 4878432 h 4878432"/>
              <a:gd name="connsiteX23" fmla="*/ 1312985 w 5251939"/>
              <a:gd name="connsiteY23" fmla="*/ 4878432 h 4878432"/>
              <a:gd name="connsiteX24" fmla="*/ 1312985 w 5251939"/>
              <a:gd name="connsiteY24" fmla="*/ 4324451 h 4878432"/>
              <a:gd name="connsiteX25" fmla="*/ 642230 w 5251939"/>
              <a:gd name="connsiteY25" fmla="*/ 4324451 h 4878432"/>
              <a:gd name="connsiteX26" fmla="*/ 642230 w 5251939"/>
              <a:gd name="connsiteY26" fmla="*/ 3624890 h 4878432"/>
              <a:gd name="connsiteX27" fmla="*/ 0 w 5251939"/>
              <a:gd name="connsiteY27" fmla="*/ 3624890 h 4878432"/>
              <a:gd name="connsiteX28" fmla="*/ 0 w 5251939"/>
              <a:gd name="connsiteY28" fmla="*/ 375409 h 4878432"/>
              <a:gd name="connsiteX29" fmla="*/ 633046 w 5251939"/>
              <a:gd name="connsiteY29" fmla="*/ 375409 h 4878432"/>
              <a:gd name="connsiteX30" fmla="*/ 633046 w 5251939"/>
              <a:gd name="connsiteY30" fmla="*/ 1379096 h 4878432"/>
              <a:gd name="connsiteX31" fmla="*/ 1312985 w 5251939"/>
              <a:gd name="connsiteY31" fmla="*/ 1379096 h 4878432"/>
              <a:gd name="connsiteX0" fmla="*/ 1312985 w 5251939"/>
              <a:gd name="connsiteY0" fmla="*/ 0 h 4878432"/>
              <a:gd name="connsiteX1" fmla="*/ 1975340 w 5251939"/>
              <a:gd name="connsiteY1" fmla="*/ 0 h 4878432"/>
              <a:gd name="connsiteX2" fmla="*/ 1975340 w 5251939"/>
              <a:gd name="connsiteY2" fmla="*/ 982231 h 4878432"/>
              <a:gd name="connsiteX3" fmla="*/ 2648832 w 5251939"/>
              <a:gd name="connsiteY3" fmla="*/ 982231 h 4878432"/>
              <a:gd name="connsiteX4" fmla="*/ 2648832 w 5251939"/>
              <a:gd name="connsiteY4" fmla="*/ 1148083 h 4878432"/>
              <a:gd name="connsiteX5" fmla="*/ 3328771 w 5251939"/>
              <a:gd name="connsiteY5" fmla="*/ 1148083 h 4878432"/>
              <a:gd name="connsiteX6" fmla="*/ 3328771 w 5251939"/>
              <a:gd name="connsiteY6" fmla="*/ 0 h 4878432"/>
              <a:gd name="connsiteX7" fmla="*/ 4572000 w 5251939"/>
              <a:gd name="connsiteY7" fmla="*/ 0 h 4878432"/>
              <a:gd name="connsiteX8" fmla="*/ 4572000 w 5251939"/>
              <a:gd name="connsiteY8" fmla="*/ 1000460 h 4878432"/>
              <a:gd name="connsiteX9" fmla="*/ 5251939 w 5251939"/>
              <a:gd name="connsiteY9" fmla="*/ 1000460 h 4878432"/>
              <a:gd name="connsiteX10" fmla="*/ 5251939 w 5251939"/>
              <a:gd name="connsiteY10" fmla="*/ 4279967 h 4878432"/>
              <a:gd name="connsiteX11" fmla="*/ 4572000 w 5251939"/>
              <a:gd name="connsiteY11" fmla="*/ 4279967 h 4878432"/>
              <a:gd name="connsiteX12" fmla="*/ 4572000 w 5251939"/>
              <a:gd name="connsiteY12" fmla="*/ 4878432 h 4878432"/>
              <a:gd name="connsiteX13" fmla="*/ 4570834 w 5251939"/>
              <a:gd name="connsiteY13" fmla="*/ 3563909 h 4878432"/>
              <a:gd name="connsiteX14" fmla="*/ 3890895 w 5251939"/>
              <a:gd name="connsiteY14" fmla="*/ 3563909 h 4878432"/>
              <a:gd name="connsiteX15" fmla="*/ 3890895 w 5251939"/>
              <a:gd name="connsiteY15" fmla="*/ 4878432 h 4878432"/>
              <a:gd name="connsiteX16" fmla="*/ 3297114 w 5251939"/>
              <a:gd name="connsiteY16" fmla="*/ 4878432 h 4878432"/>
              <a:gd name="connsiteX17" fmla="*/ 3297114 w 5251939"/>
              <a:gd name="connsiteY17" fmla="*/ 3911406 h 4878432"/>
              <a:gd name="connsiteX18" fmla="*/ 2617175 w 5251939"/>
              <a:gd name="connsiteY18" fmla="*/ 3911406 h 4878432"/>
              <a:gd name="connsiteX19" fmla="*/ 2617175 w 5251939"/>
              <a:gd name="connsiteY19" fmla="*/ 4324451 h 4878432"/>
              <a:gd name="connsiteX20" fmla="*/ 1968893 w 5251939"/>
              <a:gd name="connsiteY20" fmla="*/ 4324451 h 4878432"/>
              <a:gd name="connsiteX21" fmla="*/ 1968893 w 5251939"/>
              <a:gd name="connsiteY21" fmla="*/ 4878432 h 4878432"/>
              <a:gd name="connsiteX22" fmla="*/ 1312985 w 5251939"/>
              <a:gd name="connsiteY22" fmla="*/ 4878432 h 4878432"/>
              <a:gd name="connsiteX23" fmla="*/ 1312985 w 5251939"/>
              <a:gd name="connsiteY23" fmla="*/ 4324451 h 4878432"/>
              <a:gd name="connsiteX24" fmla="*/ 642230 w 5251939"/>
              <a:gd name="connsiteY24" fmla="*/ 4324451 h 4878432"/>
              <a:gd name="connsiteX25" fmla="*/ 642230 w 5251939"/>
              <a:gd name="connsiteY25" fmla="*/ 3624890 h 4878432"/>
              <a:gd name="connsiteX26" fmla="*/ 0 w 5251939"/>
              <a:gd name="connsiteY26" fmla="*/ 3624890 h 4878432"/>
              <a:gd name="connsiteX27" fmla="*/ 0 w 5251939"/>
              <a:gd name="connsiteY27" fmla="*/ 375409 h 4878432"/>
              <a:gd name="connsiteX28" fmla="*/ 633046 w 5251939"/>
              <a:gd name="connsiteY28" fmla="*/ 375409 h 4878432"/>
              <a:gd name="connsiteX29" fmla="*/ 633046 w 5251939"/>
              <a:gd name="connsiteY29" fmla="*/ 1379096 h 4878432"/>
              <a:gd name="connsiteX30" fmla="*/ 1312985 w 5251939"/>
              <a:gd name="connsiteY30" fmla="*/ 1379096 h 4878432"/>
              <a:gd name="connsiteX31" fmla="*/ 1312985 w 5251939"/>
              <a:gd name="connsiteY31" fmla="*/ 0 h 4878432"/>
              <a:gd name="connsiteX0" fmla="*/ 1312985 w 5251939"/>
              <a:gd name="connsiteY0" fmla="*/ 0 h 4878432"/>
              <a:gd name="connsiteX1" fmla="*/ 1975340 w 5251939"/>
              <a:gd name="connsiteY1" fmla="*/ 0 h 4878432"/>
              <a:gd name="connsiteX2" fmla="*/ 1975340 w 5251939"/>
              <a:gd name="connsiteY2" fmla="*/ 982231 h 4878432"/>
              <a:gd name="connsiteX3" fmla="*/ 2648832 w 5251939"/>
              <a:gd name="connsiteY3" fmla="*/ 982231 h 4878432"/>
              <a:gd name="connsiteX4" fmla="*/ 2648832 w 5251939"/>
              <a:gd name="connsiteY4" fmla="*/ 1148083 h 4878432"/>
              <a:gd name="connsiteX5" fmla="*/ 3328771 w 5251939"/>
              <a:gd name="connsiteY5" fmla="*/ 1148083 h 4878432"/>
              <a:gd name="connsiteX6" fmla="*/ 3328771 w 5251939"/>
              <a:gd name="connsiteY6" fmla="*/ 0 h 4878432"/>
              <a:gd name="connsiteX7" fmla="*/ 4572000 w 5251939"/>
              <a:gd name="connsiteY7" fmla="*/ 0 h 4878432"/>
              <a:gd name="connsiteX8" fmla="*/ 4572000 w 5251939"/>
              <a:gd name="connsiteY8" fmla="*/ 1000460 h 4878432"/>
              <a:gd name="connsiteX9" fmla="*/ 5251939 w 5251939"/>
              <a:gd name="connsiteY9" fmla="*/ 1000460 h 4878432"/>
              <a:gd name="connsiteX10" fmla="*/ 5251939 w 5251939"/>
              <a:gd name="connsiteY10" fmla="*/ 4279967 h 4878432"/>
              <a:gd name="connsiteX11" fmla="*/ 4572000 w 5251939"/>
              <a:gd name="connsiteY11" fmla="*/ 4279967 h 4878432"/>
              <a:gd name="connsiteX12" fmla="*/ 4570834 w 5251939"/>
              <a:gd name="connsiteY12" fmla="*/ 3563909 h 4878432"/>
              <a:gd name="connsiteX13" fmla="*/ 3890895 w 5251939"/>
              <a:gd name="connsiteY13" fmla="*/ 3563909 h 4878432"/>
              <a:gd name="connsiteX14" fmla="*/ 3890895 w 5251939"/>
              <a:gd name="connsiteY14" fmla="*/ 4878432 h 4878432"/>
              <a:gd name="connsiteX15" fmla="*/ 3297114 w 5251939"/>
              <a:gd name="connsiteY15" fmla="*/ 4878432 h 4878432"/>
              <a:gd name="connsiteX16" fmla="*/ 3297114 w 5251939"/>
              <a:gd name="connsiteY16" fmla="*/ 3911406 h 4878432"/>
              <a:gd name="connsiteX17" fmla="*/ 2617175 w 5251939"/>
              <a:gd name="connsiteY17" fmla="*/ 3911406 h 4878432"/>
              <a:gd name="connsiteX18" fmla="*/ 2617175 w 5251939"/>
              <a:gd name="connsiteY18" fmla="*/ 4324451 h 4878432"/>
              <a:gd name="connsiteX19" fmla="*/ 1968893 w 5251939"/>
              <a:gd name="connsiteY19" fmla="*/ 4324451 h 4878432"/>
              <a:gd name="connsiteX20" fmla="*/ 1968893 w 5251939"/>
              <a:gd name="connsiteY20" fmla="*/ 4878432 h 4878432"/>
              <a:gd name="connsiteX21" fmla="*/ 1312985 w 5251939"/>
              <a:gd name="connsiteY21" fmla="*/ 4878432 h 4878432"/>
              <a:gd name="connsiteX22" fmla="*/ 1312985 w 5251939"/>
              <a:gd name="connsiteY22" fmla="*/ 4324451 h 4878432"/>
              <a:gd name="connsiteX23" fmla="*/ 642230 w 5251939"/>
              <a:gd name="connsiteY23" fmla="*/ 4324451 h 4878432"/>
              <a:gd name="connsiteX24" fmla="*/ 642230 w 5251939"/>
              <a:gd name="connsiteY24" fmla="*/ 3624890 h 4878432"/>
              <a:gd name="connsiteX25" fmla="*/ 0 w 5251939"/>
              <a:gd name="connsiteY25" fmla="*/ 3624890 h 4878432"/>
              <a:gd name="connsiteX26" fmla="*/ 0 w 5251939"/>
              <a:gd name="connsiteY26" fmla="*/ 375409 h 4878432"/>
              <a:gd name="connsiteX27" fmla="*/ 633046 w 5251939"/>
              <a:gd name="connsiteY27" fmla="*/ 375409 h 4878432"/>
              <a:gd name="connsiteX28" fmla="*/ 633046 w 5251939"/>
              <a:gd name="connsiteY28" fmla="*/ 1379096 h 4878432"/>
              <a:gd name="connsiteX29" fmla="*/ 1312985 w 5251939"/>
              <a:gd name="connsiteY29" fmla="*/ 1379096 h 4878432"/>
              <a:gd name="connsiteX30" fmla="*/ 1312985 w 5251939"/>
              <a:gd name="connsiteY30" fmla="*/ 0 h 4878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5251939" h="4878432">
                <a:moveTo>
                  <a:pt x="1312985" y="0"/>
                </a:moveTo>
                <a:lnTo>
                  <a:pt x="1975340" y="0"/>
                </a:lnTo>
                <a:lnTo>
                  <a:pt x="1975340" y="982231"/>
                </a:lnTo>
                <a:lnTo>
                  <a:pt x="2648832" y="982231"/>
                </a:lnTo>
                <a:lnTo>
                  <a:pt x="2648832" y="1148083"/>
                </a:lnTo>
                <a:lnTo>
                  <a:pt x="3328771" y="1148083"/>
                </a:lnTo>
                <a:lnTo>
                  <a:pt x="3328771" y="0"/>
                </a:lnTo>
                <a:lnTo>
                  <a:pt x="4572000" y="0"/>
                </a:lnTo>
                <a:lnTo>
                  <a:pt x="4572000" y="1000460"/>
                </a:lnTo>
                <a:lnTo>
                  <a:pt x="5251939" y="1000460"/>
                </a:lnTo>
                <a:lnTo>
                  <a:pt x="5251939" y="4279967"/>
                </a:lnTo>
                <a:lnTo>
                  <a:pt x="4572000" y="4279967"/>
                </a:lnTo>
                <a:cubicBezTo>
                  <a:pt x="4571611" y="4041281"/>
                  <a:pt x="4571223" y="3802595"/>
                  <a:pt x="4570834" y="3563909"/>
                </a:cubicBezTo>
                <a:lnTo>
                  <a:pt x="3890895" y="3563909"/>
                </a:lnTo>
                <a:lnTo>
                  <a:pt x="3890895" y="4878432"/>
                </a:lnTo>
                <a:lnTo>
                  <a:pt x="3297114" y="4878432"/>
                </a:lnTo>
                <a:lnTo>
                  <a:pt x="3297114" y="3911406"/>
                </a:lnTo>
                <a:lnTo>
                  <a:pt x="2617175" y="3911406"/>
                </a:lnTo>
                <a:lnTo>
                  <a:pt x="2617175" y="4324451"/>
                </a:lnTo>
                <a:lnTo>
                  <a:pt x="1968893" y="4324451"/>
                </a:lnTo>
                <a:lnTo>
                  <a:pt x="1968893" y="4878432"/>
                </a:lnTo>
                <a:lnTo>
                  <a:pt x="1312985" y="4878432"/>
                </a:lnTo>
                <a:lnTo>
                  <a:pt x="1312985" y="4324451"/>
                </a:lnTo>
                <a:lnTo>
                  <a:pt x="642230" y="4324451"/>
                </a:lnTo>
                <a:lnTo>
                  <a:pt x="642230" y="3624890"/>
                </a:lnTo>
                <a:lnTo>
                  <a:pt x="0" y="3624890"/>
                </a:lnTo>
                <a:lnTo>
                  <a:pt x="0" y="375409"/>
                </a:lnTo>
                <a:lnTo>
                  <a:pt x="633046" y="375409"/>
                </a:lnTo>
                <a:lnTo>
                  <a:pt x="633046" y="1379096"/>
                </a:lnTo>
                <a:lnTo>
                  <a:pt x="1312985" y="1379096"/>
                </a:lnTo>
                <a:lnTo>
                  <a:pt x="1312985" y="0"/>
                </a:lnTo>
                <a:close/>
              </a:path>
            </a:pathLst>
          </a:custGeom>
          <a:effectLst>
            <a:innerShdw blurRad="254000" dist="127000">
              <a:prstClr val="black">
                <a:alpha val="50000"/>
              </a:prstClr>
            </a:inn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58" name="Text Placeholder 2">
            <a:extLst>
              <a:ext uri="{FF2B5EF4-FFF2-40B4-BE49-F238E27FC236}">
                <a16:creationId xmlns:a16="http://schemas.microsoft.com/office/drawing/2014/main" id="{75065C5E-8027-4266-B6BE-BA117C6F7ACA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7819116" y="1003687"/>
            <a:ext cx="3991884" cy="407670"/>
          </a:xfrm>
        </p:spPr>
        <p:txBody>
          <a:bodyPr lIns="0" rIns="0" anchor="ctr">
            <a:noAutofit/>
          </a:bodyPr>
          <a:lstStyle>
            <a:lvl1pPr marL="0" indent="0">
              <a:buNone/>
              <a:defRPr sz="20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HERE</a:t>
            </a:r>
          </a:p>
        </p:txBody>
      </p:sp>
      <p:sp>
        <p:nvSpPr>
          <p:cNvPr id="59" name="Slide Number Placeholder 5">
            <a:extLst>
              <a:ext uri="{FF2B5EF4-FFF2-40B4-BE49-F238E27FC236}">
                <a16:creationId xmlns:a16="http://schemas.microsoft.com/office/drawing/2014/main" id="{3DEB48E0-328C-45EE-A8BD-90E6AB2610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396809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8F64841-5495-4B23-A74E-409C28CB7AC1}"/>
              </a:ext>
            </a:extLst>
          </p:cNvPr>
          <p:cNvSpPr/>
          <p:nvPr userDrawn="1"/>
        </p:nvSpPr>
        <p:spPr>
          <a:xfrm>
            <a:off x="7415213" y="0"/>
            <a:ext cx="4776787" cy="6846932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92279" y="365125"/>
            <a:ext cx="4018722" cy="573989"/>
          </a:xfrm>
        </p:spPr>
        <p:txBody>
          <a:bodyPr lIns="0" rIns="0" anchor="ctr">
            <a:noAutofit/>
          </a:bodyPr>
          <a:lstStyle>
            <a:lvl1pPr algn="l">
              <a:defRPr sz="3200" spc="3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2279" y="1625512"/>
            <a:ext cx="4018722" cy="4636392"/>
          </a:xfrm>
        </p:spPr>
        <p:txBody>
          <a:bodyPr lIns="0" rIns="0">
            <a:normAutofit/>
          </a:bodyPr>
          <a:lstStyle>
            <a:lvl1pPr>
              <a:lnSpc>
                <a:spcPct val="150000"/>
              </a:lnSpc>
              <a:defRPr sz="1600">
                <a:solidFill>
                  <a:schemeClr val="bg1"/>
                </a:solidFill>
              </a:defRPr>
            </a:lvl1pPr>
            <a:lvl2pPr>
              <a:lnSpc>
                <a:spcPct val="150000"/>
              </a:lnSpc>
              <a:defRPr sz="1400">
                <a:solidFill>
                  <a:schemeClr val="bg1"/>
                </a:solidFill>
              </a:defRPr>
            </a:lvl2pPr>
            <a:lvl3pPr>
              <a:lnSpc>
                <a:spcPct val="150000"/>
              </a:lnSpc>
              <a:defRPr sz="1400">
                <a:solidFill>
                  <a:schemeClr val="bg1"/>
                </a:solidFill>
              </a:defRPr>
            </a:lvl3pPr>
            <a:lvl4pPr>
              <a:lnSpc>
                <a:spcPct val="150000"/>
              </a:lnSpc>
              <a:defRPr sz="1200">
                <a:solidFill>
                  <a:schemeClr val="bg1"/>
                </a:solidFill>
              </a:defRPr>
            </a:lvl4pPr>
            <a:lvl5pPr>
              <a:lnSpc>
                <a:spcPct val="150000"/>
              </a:lnSpc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6CAAB964-0A56-4842-AA82-7610F726CD1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7819116" y="1003687"/>
            <a:ext cx="3991884" cy="407670"/>
          </a:xfrm>
        </p:spPr>
        <p:txBody>
          <a:bodyPr lIns="0" rIns="0" anchor="ctr">
            <a:noAutofit/>
          </a:bodyPr>
          <a:lstStyle>
            <a:lvl1pPr marL="0" indent="0">
              <a:buNone/>
              <a:defRPr sz="2000" spc="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HERE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483349C3-B089-45CF-9643-0D25E709663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0" y="0"/>
            <a:ext cx="7415213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E7D247BC-E419-4355-8738-B9CE5CA19B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Shape 61">
            <a:extLst>
              <a:ext uri="{FF2B5EF4-FFF2-40B4-BE49-F238E27FC236}">
                <a16:creationId xmlns:a16="http://schemas.microsoft.com/office/drawing/2014/main" id="{649B49FF-0FAA-4E6C-820C-B1F434911FDC}"/>
              </a:ext>
            </a:extLst>
          </p:cNvPr>
          <p:cNvSpPr/>
          <p:nvPr userDrawn="1"/>
        </p:nvSpPr>
        <p:spPr>
          <a:xfrm>
            <a:off x="10184825" y="6413649"/>
            <a:ext cx="1399614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4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Bebas"/>
              </a:rPr>
              <a:t>FABRIKAM</a:t>
            </a:r>
            <a:endParaRPr lang="en-US" sz="2400" b="1" i="0" spc="0" dirty="0">
              <a:solidFill>
                <a:schemeClr val="bg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26769575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7754" y="365125"/>
            <a:ext cx="6043246" cy="573989"/>
          </a:xfrm>
        </p:spPr>
        <p:txBody>
          <a:bodyPr anchor="ctr">
            <a:noAutofit/>
          </a:bodyPr>
          <a:lstStyle>
            <a:lvl1pPr algn="l">
              <a:defRPr sz="3600" spc="300"/>
            </a:lvl1pPr>
          </a:lstStyle>
          <a:p>
            <a:r>
              <a:rPr lang="en-US" dirty="0"/>
              <a:t>CLICK TO EDIT MASTER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7754" y="1625512"/>
            <a:ext cx="6043246" cy="4636392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600"/>
            </a:lvl1pPr>
            <a:lvl2pPr>
              <a:lnSpc>
                <a:spcPct val="150000"/>
              </a:lnSpc>
              <a:defRPr sz="1400"/>
            </a:lvl2pPr>
            <a:lvl3pPr>
              <a:lnSpc>
                <a:spcPct val="150000"/>
              </a:lnSpc>
              <a:defRPr sz="1400"/>
            </a:lvl3pPr>
            <a:lvl4pPr>
              <a:lnSpc>
                <a:spcPct val="150000"/>
              </a:lnSpc>
              <a:defRPr sz="1200"/>
            </a:lvl4pPr>
            <a:lvl5pPr>
              <a:lnSpc>
                <a:spcPct val="150000"/>
              </a:lnSpc>
              <a:defRPr sz="12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6CAAB964-0A56-4842-AA82-7610F726CD1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5767754" y="1003687"/>
            <a:ext cx="6043246" cy="365125"/>
          </a:xfrm>
        </p:spPr>
        <p:txBody>
          <a:bodyPr anchor="ctr">
            <a:noAutofit/>
          </a:bodyPr>
          <a:lstStyle>
            <a:lvl1pPr marL="0" indent="0">
              <a:buNone/>
              <a:defRPr sz="20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86FE9B2-6286-484B-8943-95EE0B6B026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416550" cy="6846932"/>
          </a:xfrm>
          <a:effectLst>
            <a:innerShdw blurRad="254000" dist="127000">
              <a:prstClr val="black">
                <a:alpha val="50000"/>
              </a:prstClr>
            </a:inn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D4E8708-8565-4A5B-9D9E-1D4F40EAF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8327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40849B93-E2CE-4654-9EC7-7DFA141A55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904689" y="5038489"/>
            <a:ext cx="5933872" cy="365125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spc="6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7E94348-3BFC-4B39-9C3B-628E777B98F4}"/>
              </a:ext>
            </a:extLst>
          </p:cNvPr>
          <p:cNvSpPr/>
          <p:nvPr userDrawn="1"/>
        </p:nvSpPr>
        <p:spPr>
          <a:xfrm>
            <a:off x="0" y="0"/>
            <a:ext cx="6107906" cy="6858000"/>
          </a:xfrm>
          <a:custGeom>
            <a:avLst/>
            <a:gdLst>
              <a:gd name="connsiteX0" fmla="*/ 0 w 6107906"/>
              <a:gd name="connsiteY0" fmla="*/ 0 h 6858000"/>
              <a:gd name="connsiteX1" fmla="*/ 6107906 w 6107906"/>
              <a:gd name="connsiteY1" fmla="*/ 0 h 6858000"/>
              <a:gd name="connsiteX2" fmla="*/ 6107906 w 6107906"/>
              <a:gd name="connsiteY2" fmla="*/ 6858000 h 6858000"/>
              <a:gd name="connsiteX3" fmla="*/ 0 w 6107906"/>
              <a:gd name="connsiteY3" fmla="*/ 6858000 h 6858000"/>
              <a:gd name="connsiteX4" fmla="*/ 0 w 6107906"/>
              <a:gd name="connsiteY4" fmla="*/ 0 h 6858000"/>
              <a:gd name="connsiteX0" fmla="*/ 0 w 6107906"/>
              <a:gd name="connsiteY0" fmla="*/ 0 h 6858000"/>
              <a:gd name="connsiteX1" fmla="*/ 6107906 w 6107906"/>
              <a:gd name="connsiteY1" fmla="*/ 0 h 6858000"/>
              <a:gd name="connsiteX2" fmla="*/ 4233386 w 6107906"/>
              <a:gd name="connsiteY2" fmla="*/ 6858000 h 6858000"/>
              <a:gd name="connsiteX3" fmla="*/ 0 w 6107906"/>
              <a:gd name="connsiteY3" fmla="*/ 6858000 h 6858000"/>
              <a:gd name="connsiteX4" fmla="*/ 0 w 6107906"/>
              <a:gd name="connsiteY4" fmla="*/ 0 h 6858000"/>
              <a:gd name="connsiteX0" fmla="*/ 0 w 6107906"/>
              <a:gd name="connsiteY0" fmla="*/ 0 h 6858000"/>
              <a:gd name="connsiteX1" fmla="*/ 6107906 w 6107906"/>
              <a:gd name="connsiteY1" fmla="*/ 0 h 6858000"/>
              <a:gd name="connsiteX2" fmla="*/ 4593309 w 6107906"/>
              <a:gd name="connsiteY2" fmla="*/ 6848272 h 6858000"/>
              <a:gd name="connsiteX3" fmla="*/ 0 w 6107906"/>
              <a:gd name="connsiteY3" fmla="*/ 6858000 h 6858000"/>
              <a:gd name="connsiteX4" fmla="*/ 0 w 6107906"/>
              <a:gd name="connsiteY4" fmla="*/ 0 h 6858000"/>
              <a:gd name="connsiteX0" fmla="*/ 1517515 w 6107906"/>
              <a:gd name="connsiteY0" fmla="*/ 0 h 6858000"/>
              <a:gd name="connsiteX1" fmla="*/ 6107906 w 6107906"/>
              <a:gd name="connsiteY1" fmla="*/ 0 h 6858000"/>
              <a:gd name="connsiteX2" fmla="*/ 4593309 w 6107906"/>
              <a:gd name="connsiteY2" fmla="*/ 6848272 h 6858000"/>
              <a:gd name="connsiteX3" fmla="*/ 0 w 6107906"/>
              <a:gd name="connsiteY3" fmla="*/ 6858000 h 6858000"/>
              <a:gd name="connsiteX4" fmla="*/ 1517515 w 6107906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07906" h="6858000">
                <a:moveTo>
                  <a:pt x="1517515" y="0"/>
                </a:moveTo>
                <a:lnTo>
                  <a:pt x="6107906" y="0"/>
                </a:lnTo>
                <a:lnTo>
                  <a:pt x="4593309" y="6848272"/>
                </a:lnTo>
                <a:lnTo>
                  <a:pt x="0" y="6858000"/>
                </a:lnTo>
                <a:lnTo>
                  <a:pt x="1517515" y="0"/>
                </a:lnTo>
                <a:close/>
              </a:path>
            </a:pathLst>
          </a:custGeom>
          <a:gradFill>
            <a:gsLst>
              <a:gs pos="0">
                <a:srgbClr val="01023B">
                  <a:alpha val="80000"/>
                </a:srgbClr>
              </a:gs>
              <a:gs pos="100000">
                <a:srgbClr val="E99757">
                  <a:lumMod val="97000"/>
                  <a:lumOff val="3000"/>
                  <a:alpha val="80000"/>
                </a:srgbClr>
              </a:gs>
              <a:gs pos="50000">
                <a:srgbClr val="A53F52">
                  <a:alpha val="8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1219AD9-34B1-4C27-8648-E7D7C69C07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04689" y="1546699"/>
            <a:ext cx="5933872" cy="3491790"/>
          </a:xfrm>
        </p:spPr>
        <p:txBody>
          <a:bodyPr anchor="ctr"/>
          <a:lstStyle>
            <a:lvl1pPr algn="ctr">
              <a:defRPr sz="6000" b="1" spc="3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12573122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AB66B20-A484-4A16-A015-2118F9AF2101}"/>
              </a:ext>
            </a:extLst>
          </p:cNvPr>
          <p:cNvSpPr/>
          <p:nvPr userDrawn="1"/>
        </p:nvSpPr>
        <p:spPr>
          <a:xfrm>
            <a:off x="0" y="0"/>
            <a:ext cx="6107906" cy="6858000"/>
          </a:xfrm>
          <a:custGeom>
            <a:avLst/>
            <a:gdLst>
              <a:gd name="connsiteX0" fmla="*/ 0 w 6107906"/>
              <a:gd name="connsiteY0" fmla="*/ 0 h 6858000"/>
              <a:gd name="connsiteX1" fmla="*/ 6107906 w 6107906"/>
              <a:gd name="connsiteY1" fmla="*/ 0 h 6858000"/>
              <a:gd name="connsiteX2" fmla="*/ 6107906 w 6107906"/>
              <a:gd name="connsiteY2" fmla="*/ 6858000 h 6858000"/>
              <a:gd name="connsiteX3" fmla="*/ 0 w 6107906"/>
              <a:gd name="connsiteY3" fmla="*/ 6858000 h 6858000"/>
              <a:gd name="connsiteX4" fmla="*/ 0 w 6107906"/>
              <a:gd name="connsiteY4" fmla="*/ 0 h 6858000"/>
              <a:gd name="connsiteX0" fmla="*/ 0 w 6107906"/>
              <a:gd name="connsiteY0" fmla="*/ 0 h 6858000"/>
              <a:gd name="connsiteX1" fmla="*/ 6107906 w 6107906"/>
              <a:gd name="connsiteY1" fmla="*/ 0 h 6858000"/>
              <a:gd name="connsiteX2" fmla="*/ 4233386 w 6107906"/>
              <a:gd name="connsiteY2" fmla="*/ 6858000 h 6858000"/>
              <a:gd name="connsiteX3" fmla="*/ 0 w 6107906"/>
              <a:gd name="connsiteY3" fmla="*/ 6858000 h 6858000"/>
              <a:gd name="connsiteX4" fmla="*/ 0 w 6107906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07906" h="6858000">
                <a:moveTo>
                  <a:pt x="0" y="0"/>
                </a:moveTo>
                <a:lnTo>
                  <a:pt x="6107906" y="0"/>
                </a:lnTo>
                <a:lnTo>
                  <a:pt x="4233386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1023B">
                  <a:alpha val="80000"/>
                </a:srgbClr>
              </a:gs>
              <a:gs pos="100000">
                <a:srgbClr val="E99757">
                  <a:lumMod val="97000"/>
                  <a:lumOff val="3000"/>
                  <a:alpha val="80000"/>
                </a:srgbClr>
              </a:gs>
              <a:gs pos="50000">
                <a:srgbClr val="A53F52">
                  <a:alpha val="8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3C356F-E483-4AFD-856C-13BB8E8A56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4209064"/>
            <a:ext cx="5251450" cy="365125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24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ABA725B-4BCB-1D48-9C5D-46706B1871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520779"/>
            <a:ext cx="5251450" cy="1661297"/>
          </a:xfrm>
        </p:spPr>
        <p:txBody>
          <a:bodyPr anchor="ctr"/>
          <a:lstStyle>
            <a:lvl1pPr algn="l">
              <a:defRPr sz="6000" spc="300"/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24573508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305F96C-D634-4A69-95EC-3D002BD68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365125"/>
            <a:ext cx="11002962" cy="823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757E98-D0FB-43E3-98BC-711F6A2F53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4519" y="1365813"/>
            <a:ext cx="10989920" cy="48111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A65B72-2E86-4BA3-94F2-3ADFA40B7A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C1F3FD-3DB9-46B7-85E1-E8B8878A40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Shape 61">
            <a:extLst>
              <a:ext uri="{FF2B5EF4-FFF2-40B4-BE49-F238E27FC236}">
                <a16:creationId xmlns:a16="http://schemas.microsoft.com/office/drawing/2014/main" id="{0A2ACE11-44E0-44ED-AA10-CB0B57204E89}"/>
              </a:ext>
            </a:extLst>
          </p:cNvPr>
          <p:cNvSpPr/>
          <p:nvPr userDrawn="1"/>
        </p:nvSpPr>
        <p:spPr>
          <a:xfrm>
            <a:off x="10184825" y="6413649"/>
            <a:ext cx="1399614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400" b="1" kern="1200" dirty="0">
                <a:solidFill>
                  <a:srgbClr val="2C2153"/>
                </a:solidFill>
                <a:latin typeface="+mn-lt"/>
                <a:ea typeface="+mn-ea"/>
                <a:cs typeface="+mn-cs"/>
                <a:sym typeface="Bebas"/>
              </a:rPr>
              <a:t>FAB</a:t>
            </a:r>
            <a:r>
              <a:rPr lang="en-US" sz="2400" b="1" kern="1200" dirty="0">
                <a:solidFill>
                  <a:srgbClr val="A53F52"/>
                </a:solidFill>
                <a:latin typeface="+mn-lt"/>
                <a:ea typeface="+mn-ea"/>
                <a:cs typeface="+mn-cs"/>
                <a:sym typeface="Bebas"/>
              </a:rPr>
              <a:t>RIKAM</a:t>
            </a:r>
            <a:endParaRPr lang="en-US" sz="2400" b="1" i="0" spc="0" dirty="0">
              <a:solidFill>
                <a:srgbClr val="A53F52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6928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67" r:id="rId2"/>
    <p:sldLayoutId id="2147483651" r:id="rId3"/>
    <p:sldLayoutId id="2147483668" r:id="rId4"/>
    <p:sldLayoutId id="2147483660" r:id="rId5"/>
    <p:sldLayoutId id="2147483664" r:id="rId6"/>
    <p:sldLayoutId id="2147483661" r:id="rId7"/>
    <p:sldLayoutId id="2147483674" r:id="rId8"/>
    <p:sldLayoutId id="2147483675" r:id="rId9"/>
    <p:sldLayoutId id="2147483673" r:id="rId10"/>
    <p:sldLayoutId id="2147483653" r:id="rId11"/>
    <p:sldLayoutId id="2147483670" r:id="rId12"/>
    <p:sldLayoutId id="2147483671" r:id="rId13"/>
    <p:sldLayoutId id="2147483672" r:id="rId14"/>
    <p:sldLayoutId id="2147483655" r:id="rId15"/>
    <p:sldLayoutId id="2147483666" r:id="rId16"/>
  </p:sldLayoutIdLst>
  <p:hf hdr="0" ftr="0" dt="0"/>
  <p:txStyles>
    <p:titleStyle>
      <a:lvl1pPr algn="ctr" defTabSz="914400" rtl="0" eaLnBrk="1" latinLnBrk="0" hangingPunct="1">
        <a:lnSpc>
          <a:spcPct val="10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7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g"/><Relationship Id="rId5" Type="http://schemas.openxmlformats.org/officeDocument/2006/relationships/image" Target="../media/image23.jpg"/><Relationship Id="rId4" Type="http://schemas.openxmlformats.org/officeDocument/2006/relationships/image" Target="../media/image22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8.jpg"/><Relationship Id="rId4" Type="http://schemas.openxmlformats.org/officeDocument/2006/relationships/image" Target="../media/image27.jp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7.jpg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Placeholder 27" descr="Abstract Building">
            <a:extLst>
              <a:ext uri="{FF2B5EF4-FFF2-40B4-BE49-F238E27FC236}">
                <a16:creationId xmlns:a16="http://schemas.microsoft.com/office/drawing/2014/main" id="{CE10ABE1-BE78-4DEC-9C0A-46282D549DF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0326" y="1192616"/>
            <a:ext cx="3804146" cy="420723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79F9DAD-F6B0-4ECC-8632-4B5E050986A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-11274" y="0"/>
            <a:ext cx="12192000" cy="6858000"/>
          </a:xfrm>
          <a:prstGeom prst="rect">
            <a:avLst/>
          </a:prstGeom>
          <a:gradFill>
            <a:gsLst>
              <a:gs pos="0">
                <a:srgbClr val="01023B">
                  <a:alpha val="70000"/>
                </a:srgbClr>
              </a:gs>
              <a:gs pos="100000">
                <a:srgbClr val="E99757">
                  <a:lumMod val="97000"/>
                  <a:lumOff val="3000"/>
                  <a:alpha val="70000"/>
                </a:srgbClr>
              </a:gs>
              <a:gs pos="50000">
                <a:srgbClr val="A53F52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itle 5">
            <a:extLst>
              <a:ext uri="{FF2B5EF4-FFF2-40B4-BE49-F238E27FC236}">
                <a16:creationId xmlns:a16="http://schemas.microsoft.com/office/drawing/2014/main" id="{4F7706BE-EF2E-459C-8778-01DDD354C6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2365" y="141700"/>
            <a:ext cx="10787270" cy="830649"/>
          </a:xfrm>
        </p:spPr>
        <p:txBody>
          <a:bodyPr>
            <a:normAutofit/>
          </a:bodyPr>
          <a:lstStyle/>
          <a:p>
            <a:r>
              <a:rPr lang="fr-FR" sz="4000" dirty="0" smtClean="0">
                <a:latin typeface="Cooper Black" panose="0208090404030B020404" pitchFamily="18" charset="0"/>
              </a:rPr>
              <a:t>Prototypage</a:t>
            </a:r>
            <a:r>
              <a:rPr lang="en-US" sz="4000" dirty="0" smtClean="0">
                <a:latin typeface="Cooper Black" panose="0208090404030B020404" pitchFamily="18" charset="0"/>
              </a:rPr>
              <a:t> avec Arduino</a:t>
            </a:r>
            <a:endParaRPr lang="en-US" sz="4000" dirty="0">
              <a:solidFill>
                <a:schemeClr val="bg1"/>
              </a:solidFill>
              <a:latin typeface="Cooper Black" panose="0208090404030B020404" pitchFamily="18" charset="0"/>
            </a:endParaRP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5D865526-EC39-4780-A2A8-274A80A5C1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3567" y="5169037"/>
            <a:ext cx="4300038" cy="1199398"/>
          </a:xfrm>
        </p:spPr>
        <p:txBody>
          <a:bodyPr>
            <a:noAutofit/>
          </a:bodyPr>
          <a:lstStyle/>
          <a:p>
            <a:r>
              <a:rPr lang="fr-FR" sz="3200" dirty="0" smtClean="0">
                <a:solidFill>
                  <a:schemeClr val="bg1"/>
                </a:solidFill>
                <a:latin typeface="Chaparral Pro Light" panose="02060403030505090203" pitchFamily="18" charset="0"/>
              </a:rPr>
              <a:t>Formateur : </a:t>
            </a:r>
          </a:p>
          <a:p>
            <a:r>
              <a:rPr lang="fr-FR" sz="3200" dirty="0" smtClean="0">
                <a:latin typeface="Chaparral Pro Light" panose="02060403030505090203" pitchFamily="18" charset="0"/>
              </a:rPr>
              <a:t>SANOU Alexandre</a:t>
            </a:r>
            <a:endParaRPr lang="fr-FR" sz="3200" dirty="0">
              <a:solidFill>
                <a:schemeClr val="bg1"/>
              </a:solidFill>
              <a:latin typeface="Chaparral Pro Light" panose="02060403030505090203" pitchFamily="18" charset="0"/>
            </a:endParaRP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5D865526-EC39-4780-A2A8-274A80A5C19B}"/>
              </a:ext>
            </a:extLst>
          </p:cNvPr>
          <p:cNvSpPr txBox="1">
            <a:spLocks/>
          </p:cNvSpPr>
          <p:nvPr/>
        </p:nvSpPr>
        <p:spPr>
          <a:xfrm>
            <a:off x="6791193" y="5169037"/>
            <a:ext cx="4300038" cy="11993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3200" dirty="0" smtClean="0">
                <a:latin typeface="Chaparral Pro Light" panose="02060403030505090203" pitchFamily="18" charset="0"/>
              </a:rPr>
              <a:t>Du 6 au 9 Avril </a:t>
            </a:r>
            <a:endParaRPr lang="fr-FR" sz="3200" dirty="0">
              <a:latin typeface="Chaparral Pro Light" panose="02060403030505090203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3698" y="2415367"/>
            <a:ext cx="4059576" cy="1530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045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0008296" y="6501008"/>
            <a:ext cx="1828800" cy="26304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5D865526-EC39-4780-A2A8-274A80A5C1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17716" y="1695415"/>
            <a:ext cx="6556569" cy="3467170"/>
          </a:xfrm>
        </p:spPr>
        <p:txBody>
          <a:bodyPr>
            <a:noAutofit/>
          </a:bodyPr>
          <a:lstStyle/>
          <a:p>
            <a:pPr marL="457200" indent="-457200" algn="l">
              <a:buFont typeface="Wingdings" panose="05000000000000000000" pitchFamily="2" charset="2"/>
              <a:buChar char="§"/>
            </a:pPr>
            <a:r>
              <a:rPr lang="fr-FR" sz="3200" dirty="0" smtClean="0">
                <a:solidFill>
                  <a:schemeClr val="tx1"/>
                </a:solidFill>
                <a:latin typeface="Chaparral Pro Light" panose="02060403030505090203" pitchFamily="18" charset="0"/>
              </a:rPr>
              <a:t>Un Arduino Méga</a:t>
            </a:r>
          </a:p>
          <a:p>
            <a:pPr marL="457200" indent="-457200" algn="l">
              <a:buFont typeface="Wingdings" panose="05000000000000000000" pitchFamily="2" charset="2"/>
              <a:buChar char="§"/>
            </a:pPr>
            <a:r>
              <a:rPr lang="fr-FR" sz="3200" dirty="0" smtClean="0">
                <a:solidFill>
                  <a:schemeClr val="tx1"/>
                </a:solidFill>
                <a:latin typeface="Chaparral Pro Light" panose="02060403030505090203" pitchFamily="18" charset="0"/>
              </a:rPr>
              <a:t>30 </a:t>
            </a:r>
            <a:r>
              <a:rPr lang="fr-FR" sz="3200" dirty="0" err="1" smtClean="0">
                <a:solidFill>
                  <a:schemeClr val="tx1"/>
                </a:solidFill>
                <a:latin typeface="Chaparral Pro Light" panose="02060403030505090203" pitchFamily="18" charset="0"/>
              </a:rPr>
              <a:t>leds</a:t>
            </a:r>
            <a:r>
              <a:rPr lang="fr-FR" sz="3200" dirty="0" smtClean="0">
                <a:solidFill>
                  <a:schemeClr val="tx1"/>
                </a:solidFill>
                <a:latin typeface="Chaparral Pro Light" panose="02060403030505090203" pitchFamily="18" charset="0"/>
              </a:rPr>
              <a:t> (6*par couleur)</a:t>
            </a:r>
          </a:p>
          <a:p>
            <a:pPr marL="457200" indent="-457200" algn="l">
              <a:buFont typeface="Wingdings" panose="05000000000000000000" pitchFamily="2" charset="2"/>
              <a:buChar char="§"/>
            </a:pPr>
            <a:r>
              <a:rPr lang="fr-FR" sz="3200" dirty="0" smtClean="0">
                <a:solidFill>
                  <a:schemeClr val="tx1"/>
                </a:solidFill>
                <a:latin typeface="Chaparral Pro Light" panose="02060403030505090203" pitchFamily="18" charset="0"/>
              </a:rPr>
              <a:t>30 tubes en verre</a:t>
            </a:r>
          </a:p>
          <a:p>
            <a:pPr marL="457200" indent="-457200" algn="l">
              <a:buFont typeface="Wingdings" panose="05000000000000000000" pitchFamily="2" charset="2"/>
              <a:buChar char="§"/>
            </a:pPr>
            <a:r>
              <a:rPr lang="fr-FR" sz="3200" dirty="0" smtClean="0">
                <a:solidFill>
                  <a:schemeClr val="tx1"/>
                </a:solidFill>
                <a:latin typeface="Chaparral Pro Light" panose="02060403030505090203" pitchFamily="18" charset="0"/>
              </a:rPr>
              <a:t>30 résistances (optionnel)</a:t>
            </a:r>
          </a:p>
          <a:p>
            <a:pPr marL="457200" indent="-457200" algn="l">
              <a:buFont typeface="Wingdings" panose="05000000000000000000" pitchFamily="2" charset="2"/>
              <a:buChar char="§"/>
            </a:pPr>
            <a:r>
              <a:rPr lang="fr-FR" sz="3200" dirty="0" smtClean="0">
                <a:solidFill>
                  <a:schemeClr val="tx1"/>
                </a:solidFill>
                <a:latin typeface="Chaparral Pro Light" panose="02060403030505090203" pitchFamily="18" charset="0"/>
              </a:rPr>
              <a:t>Papier cartonné</a:t>
            </a:r>
          </a:p>
        </p:txBody>
      </p:sp>
      <p:sp>
        <p:nvSpPr>
          <p:cNvPr id="12" name="Title 5">
            <a:extLst>
              <a:ext uri="{FF2B5EF4-FFF2-40B4-BE49-F238E27FC236}">
                <a16:creationId xmlns:a16="http://schemas.microsoft.com/office/drawing/2014/main" id="{4F7706BE-EF2E-459C-8778-01DDD354C634}"/>
              </a:ext>
            </a:extLst>
          </p:cNvPr>
          <p:cNvSpPr txBox="1">
            <a:spLocks/>
          </p:cNvSpPr>
          <p:nvPr/>
        </p:nvSpPr>
        <p:spPr>
          <a:xfrm>
            <a:off x="1943920" y="730443"/>
            <a:ext cx="8304160" cy="8306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kern="1200" cap="all" spc="3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dirty="0" smtClean="0">
                <a:solidFill>
                  <a:schemeClr val="tx1"/>
                </a:solidFill>
                <a:latin typeface="Cooper Black" panose="0208090404030B020404" pitchFamily="18" charset="0"/>
              </a:rPr>
              <a:t>Matériels nécessaires</a:t>
            </a:r>
            <a:endParaRPr lang="en-US" sz="4000" dirty="0">
              <a:solidFill>
                <a:schemeClr val="tx1"/>
              </a:solidFill>
              <a:latin typeface="Cooper Black" panose="0208090404030B0204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7" y="213473"/>
            <a:ext cx="1664181" cy="627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73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0008296" y="6501008"/>
            <a:ext cx="1828800" cy="26304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Title 5">
            <a:extLst>
              <a:ext uri="{FF2B5EF4-FFF2-40B4-BE49-F238E27FC236}">
                <a16:creationId xmlns:a16="http://schemas.microsoft.com/office/drawing/2014/main" id="{4F7706BE-EF2E-459C-8778-01DDD354C634}"/>
              </a:ext>
            </a:extLst>
          </p:cNvPr>
          <p:cNvSpPr txBox="1">
            <a:spLocks/>
          </p:cNvSpPr>
          <p:nvPr/>
        </p:nvSpPr>
        <p:spPr>
          <a:xfrm>
            <a:off x="4167290" y="730443"/>
            <a:ext cx="3857421" cy="8306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kern="1200" cap="all" spc="3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dirty="0" smtClean="0">
                <a:solidFill>
                  <a:schemeClr val="tx1"/>
                </a:solidFill>
                <a:latin typeface="Cooper Black" panose="0208090404030B020404" pitchFamily="18" charset="0"/>
              </a:rPr>
              <a:t>Hardware</a:t>
            </a:r>
            <a:endParaRPr lang="en-US" sz="4000" dirty="0">
              <a:solidFill>
                <a:schemeClr val="tx1"/>
              </a:solidFill>
              <a:latin typeface="Cooper Black" panose="0208090404030B0204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363" b="24490"/>
          <a:stretch/>
        </p:blipFill>
        <p:spPr>
          <a:xfrm>
            <a:off x="5984046" y="2818356"/>
            <a:ext cx="4400029" cy="167848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754" y="1711629"/>
            <a:ext cx="3780590" cy="4200656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D865526-EC39-4780-A2A8-274A80A5C1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331342" y="6062822"/>
            <a:ext cx="2792100" cy="356622"/>
          </a:xfrm>
        </p:spPr>
        <p:txBody>
          <a:bodyPr>
            <a:noAutofit/>
          </a:bodyPr>
          <a:lstStyle/>
          <a:p>
            <a:pPr algn="l"/>
            <a:r>
              <a:rPr lang="fr-FR" sz="2000" dirty="0" err="1" smtClean="0">
                <a:solidFill>
                  <a:schemeClr val="tx1"/>
                </a:solidFill>
                <a:latin typeface="Chaparral Pro Light" panose="02060403030505090203" pitchFamily="18" charset="0"/>
              </a:rPr>
              <a:t>Led</a:t>
            </a:r>
            <a:endParaRPr lang="fr-FR" sz="3200" dirty="0" smtClean="0">
              <a:solidFill>
                <a:schemeClr val="tx1"/>
              </a:solidFill>
              <a:latin typeface="Chaparral Pro Light" panose="02060403030505090203" pitchFamily="18" charset="0"/>
            </a:endParaRP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5D865526-EC39-4780-A2A8-274A80A5C19B}"/>
              </a:ext>
            </a:extLst>
          </p:cNvPr>
          <p:cNvSpPr txBox="1">
            <a:spLocks/>
          </p:cNvSpPr>
          <p:nvPr/>
        </p:nvSpPr>
        <p:spPr>
          <a:xfrm>
            <a:off x="7306263" y="4697484"/>
            <a:ext cx="2792100" cy="35662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sz="2000" dirty="0" smtClean="0">
                <a:solidFill>
                  <a:schemeClr val="tx1"/>
                </a:solidFill>
                <a:latin typeface="Chaparral Pro Light" panose="02060403030505090203" pitchFamily="18" charset="0"/>
              </a:rPr>
              <a:t>Résistance</a:t>
            </a:r>
            <a:endParaRPr lang="fr-FR" sz="3200" dirty="0" smtClean="0">
              <a:solidFill>
                <a:schemeClr val="tx1"/>
              </a:solidFill>
              <a:latin typeface="Chaparral Pro Light" panose="02060403030505090203" pitchFamily="18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7" y="213473"/>
            <a:ext cx="1664181" cy="627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484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0008296" y="6501008"/>
            <a:ext cx="1828800" cy="26304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Title 5">
            <a:extLst>
              <a:ext uri="{FF2B5EF4-FFF2-40B4-BE49-F238E27FC236}">
                <a16:creationId xmlns:a16="http://schemas.microsoft.com/office/drawing/2014/main" id="{4F7706BE-EF2E-459C-8778-01DDD354C634}"/>
              </a:ext>
            </a:extLst>
          </p:cNvPr>
          <p:cNvSpPr txBox="1">
            <a:spLocks/>
          </p:cNvSpPr>
          <p:nvPr/>
        </p:nvSpPr>
        <p:spPr>
          <a:xfrm>
            <a:off x="4248709" y="814192"/>
            <a:ext cx="3694583" cy="8306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kern="1200" cap="all" spc="3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dirty="0" smtClean="0">
                <a:solidFill>
                  <a:schemeClr val="tx1"/>
                </a:solidFill>
                <a:latin typeface="Cooper Black" panose="0208090404030B020404" pitchFamily="18" charset="0"/>
              </a:rPr>
              <a:t>Software</a:t>
            </a:r>
            <a:endParaRPr lang="en-US" sz="4000" dirty="0">
              <a:solidFill>
                <a:schemeClr val="tx1"/>
              </a:solidFill>
              <a:latin typeface="Cooper Black" panose="0208090404030B020404" pitchFamily="18" charset="0"/>
            </a:endParaRPr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5D865526-EC39-4780-A2A8-274A80A5C1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91560" y="1695415"/>
            <a:ext cx="6808880" cy="3467170"/>
          </a:xfrm>
        </p:spPr>
        <p:txBody>
          <a:bodyPr>
            <a:noAutofit/>
          </a:bodyPr>
          <a:lstStyle/>
          <a:p>
            <a:pPr marL="457200" indent="-457200" algn="l">
              <a:buFont typeface="Wingdings" panose="05000000000000000000" pitchFamily="2" charset="2"/>
              <a:buChar char="§"/>
            </a:pPr>
            <a:r>
              <a:rPr lang="fr-FR" sz="3200" dirty="0" err="1" smtClean="0">
                <a:solidFill>
                  <a:schemeClr val="tx1"/>
                </a:solidFill>
                <a:latin typeface="Chaparral Pro Light" panose="02060403030505090203" pitchFamily="18" charset="0"/>
              </a:rPr>
              <a:t>Led</a:t>
            </a:r>
            <a:r>
              <a:rPr lang="fr-FR" sz="3200" dirty="0" smtClean="0">
                <a:solidFill>
                  <a:schemeClr val="tx1"/>
                </a:solidFill>
                <a:latin typeface="Chaparral Pro Light" panose="02060403030505090203" pitchFamily="18" charset="0"/>
              </a:rPr>
              <a:t> : OUTPUT</a:t>
            </a:r>
          </a:p>
          <a:p>
            <a:pPr marL="457200" indent="-457200" algn="l">
              <a:buFont typeface="Wingdings" panose="05000000000000000000" pitchFamily="2" charset="2"/>
              <a:buChar char="§"/>
            </a:pPr>
            <a:r>
              <a:rPr lang="fr-FR" sz="3200" dirty="0" err="1" smtClean="0">
                <a:solidFill>
                  <a:schemeClr val="tx1"/>
                </a:solidFill>
                <a:latin typeface="Chaparral Pro Light" panose="02060403030505090203" pitchFamily="18" charset="0"/>
              </a:rPr>
              <a:t>Digitalwrite</a:t>
            </a:r>
            <a:r>
              <a:rPr lang="fr-FR" sz="3200" dirty="0" smtClean="0">
                <a:solidFill>
                  <a:schemeClr val="tx1"/>
                </a:solidFill>
                <a:latin typeface="Chaparral Pro Light" panose="02060403030505090203" pitchFamily="18" charset="0"/>
              </a:rPr>
              <a:t> (HIGH, LOW)</a:t>
            </a:r>
          </a:p>
          <a:p>
            <a:pPr marL="457200" indent="-457200" algn="l">
              <a:buFont typeface="Wingdings" panose="05000000000000000000" pitchFamily="2" charset="2"/>
              <a:buChar char="§"/>
            </a:pPr>
            <a:r>
              <a:rPr lang="fr-FR" sz="3200" dirty="0" smtClean="0">
                <a:solidFill>
                  <a:schemeClr val="tx1"/>
                </a:solidFill>
                <a:latin typeface="Chaparral Pro Light" panose="02060403030505090203" pitchFamily="18" charset="0"/>
              </a:rPr>
              <a:t>Delay(1000)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7" y="213473"/>
            <a:ext cx="1664181" cy="627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076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0008296" y="6501008"/>
            <a:ext cx="1828800" cy="26304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Title 5">
            <a:extLst>
              <a:ext uri="{FF2B5EF4-FFF2-40B4-BE49-F238E27FC236}">
                <a16:creationId xmlns:a16="http://schemas.microsoft.com/office/drawing/2014/main" id="{4F7706BE-EF2E-459C-8778-01DDD354C634}"/>
              </a:ext>
            </a:extLst>
          </p:cNvPr>
          <p:cNvSpPr txBox="1">
            <a:spLocks/>
          </p:cNvSpPr>
          <p:nvPr/>
        </p:nvSpPr>
        <p:spPr>
          <a:xfrm>
            <a:off x="2914688" y="814192"/>
            <a:ext cx="6362625" cy="8306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kern="1200" cap="all" spc="3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dirty="0" smtClean="0">
                <a:solidFill>
                  <a:schemeClr val="tx1"/>
                </a:solidFill>
                <a:latin typeface="Cooper Black" panose="0208090404030B020404" pitchFamily="18" charset="0"/>
              </a:rPr>
              <a:t>Design + Maquette</a:t>
            </a:r>
            <a:endParaRPr lang="en-US" sz="4000" dirty="0">
              <a:solidFill>
                <a:schemeClr val="tx1"/>
              </a:solidFill>
              <a:latin typeface="Cooper Black" panose="0208090404030B0204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7" y="213473"/>
            <a:ext cx="1664181" cy="62758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67" t="30537" r="28020" b="12316"/>
          <a:stretch/>
        </p:blipFill>
        <p:spPr>
          <a:xfrm>
            <a:off x="313151" y="2204580"/>
            <a:ext cx="3682652" cy="32317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39" t="38512" r="31258" b="22282"/>
          <a:stretch/>
        </p:blipFill>
        <p:spPr>
          <a:xfrm>
            <a:off x="4308953" y="2179529"/>
            <a:ext cx="4239318" cy="360749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99" t="30316" r="36862" b="15195"/>
          <a:stretch/>
        </p:blipFill>
        <p:spPr>
          <a:xfrm>
            <a:off x="8861421" y="2354892"/>
            <a:ext cx="2981196" cy="3081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44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0008296" y="6501008"/>
            <a:ext cx="1828800" cy="26304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Title 5">
            <a:extLst>
              <a:ext uri="{FF2B5EF4-FFF2-40B4-BE49-F238E27FC236}">
                <a16:creationId xmlns:a16="http://schemas.microsoft.com/office/drawing/2014/main" id="{4F7706BE-EF2E-459C-8778-01DDD354C634}"/>
              </a:ext>
            </a:extLst>
          </p:cNvPr>
          <p:cNvSpPr txBox="1">
            <a:spLocks/>
          </p:cNvSpPr>
          <p:nvPr/>
        </p:nvSpPr>
        <p:spPr>
          <a:xfrm>
            <a:off x="2914688" y="814192"/>
            <a:ext cx="6362625" cy="8306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kern="1200" cap="all" spc="3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dirty="0" smtClean="0">
                <a:solidFill>
                  <a:schemeClr val="tx1"/>
                </a:solidFill>
                <a:latin typeface="Cooper Black" panose="0208090404030B020404" pitchFamily="18" charset="0"/>
              </a:rPr>
              <a:t>Pratique !</a:t>
            </a:r>
            <a:endParaRPr lang="en-US" sz="4000" dirty="0">
              <a:solidFill>
                <a:schemeClr val="tx1"/>
              </a:solidFill>
              <a:latin typeface="Cooper Black" panose="0208090404030B020404" pitchFamily="18" charset="0"/>
            </a:endParaRPr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5D865526-EC39-4780-A2A8-274A80A5C1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34203" y="3104593"/>
            <a:ext cx="2109829" cy="648813"/>
          </a:xfrm>
        </p:spPr>
        <p:txBody>
          <a:bodyPr>
            <a:noAutofit/>
          </a:bodyPr>
          <a:lstStyle/>
          <a:p>
            <a:pPr algn="l"/>
            <a:r>
              <a:rPr lang="fr-FR" sz="3200" dirty="0" smtClean="0">
                <a:solidFill>
                  <a:schemeClr val="tx1"/>
                </a:solidFill>
                <a:latin typeface="Chaparral Pro Light" panose="02060403030505090203" pitchFamily="18" charset="0"/>
              </a:rPr>
              <a:t>Montage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5D865526-EC39-4780-A2A8-274A80A5C19B}"/>
              </a:ext>
            </a:extLst>
          </p:cNvPr>
          <p:cNvSpPr txBox="1">
            <a:spLocks/>
          </p:cNvSpPr>
          <p:nvPr/>
        </p:nvSpPr>
        <p:spPr>
          <a:xfrm>
            <a:off x="4919360" y="3016911"/>
            <a:ext cx="6642163" cy="82417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sz="3200" dirty="0" smtClean="0">
                <a:solidFill>
                  <a:schemeClr val="tx1"/>
                </a:solidFill>
                <a:latin typeface="Chaparral Pro Light" panose="02060403030505090203" pitchFamily="18" charset="0"/>
              </a:rPr>
              <a:t>Algorithme + Programmation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7" y="213473"/>
            <a:ext cx="1664181" cy="627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663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0008296" y="6501008"/>
            <a:ext cx="1828800" cy="26304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5D865526-EC39-4780-A2A8-274A80A5C1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39431" y="2463800"/>
            <a:ext cx="7252569" cy="1930400"/>
          </a:xfrm>
        </p:spPr>
        <p:txBody>
          <a:bodyPr>
            <a:noAutofit/>
          </a:bodyPr>
          <a:lstStyle/>
          <a:p>
            <a:pPr marL="457200" indent="-457200" algn="l">
              <a:buFont typeface="Wingdings" panose="05000000000000000000" pitchFamily="2" charset="2"/>
              <a:buChar char="§"/>
            </a:pPr>
            <a:r>
              <a:rPr lang="fr-FR" sz="3200" dirty="0" smtClean="0">
                <a:solidFill>
                  <a:schemeClr val="tx1"/>
                </a:solidFill>
                <a:latin typeface="Chaparral Pro Light" panose="02060403030505090203" pitchFamily="18" charset="0"/>
              </a:rPr>
              <a:t>Fonctionnalité : Régulation de la circulation</a:t>
            </a:r>
          </a:p>
          <a:p>
            <a:pPr marL="457200" indent="-457200" algn="l">
              <a:buFont typeface="Wingdings" panose="05000000000000000000" pitchFamily="2" charset="2"/>
              <a:buChar char="§"/>
            </a:pPr>
            <a:r>
              <a:rPr lang="fr-FR" sz="3200" dirty="0" smtClean="0">
                <a:solidFill>
                  <a:schemeClr val="tx1"/>
                </a:solidFill>
                <a:latin typeface="Chaparral Pro Light" panose="02060403030505090203" pitchFamily="18" charset="0"/>
              </a:rPr>
              <a:t>Fonctions : Allumer ,Éteindre, Clignoter</a:t>
            </a:r>
          </a:p>
        </p:txBody>
      </p:sp>
      <p:sp>
        <p:nvSpPr>
          <p:cNvPr id="12" name="Title 5">
            <a:extLst>
              <a:ext uri="{FF2B5EF4-FFF2-40B4-BE49-F238E27FC236}">
                <a16:creationId xmlns:a16="http://schemas.microsoft.com/office/drawing/2014/main" id="{4F7706BE-EF2E-459C-8778-01DDD354C634}"/>
              </a:ext>
            </a:extLst>
          </p:cNvPr>
          <p:cNvSpPr txBox="1">
            <a:spLocks/>
          </p:cNvSpPr>
          <p:nvPr/>
        </p:nvSpPr>
        <p:spPr>
          <a:xfrm>
            <a:off x="6113297" y="943385"/>
            <a:ext cx="5135075" cy="8306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kern="1200" cap="all" spc="3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dirty="0" smtClean="0">
                <a:solidFill>
                  <a:schemeClr val="tx1"/>
                </a:solidFill>
                <a:latin typeface="Cooper Black" panose="0208090404030B020404" pitchFamily="18" charset="0"/>
              </a:rPr>
              <a:t>Feu Tricolore</a:t>
            </a:r>
            <a:endParaRPr lang="en-US" sz="4000" dirty="0">
              <a:solidFill>
                <a:schemeClr val="tx1"/>
              </a:solidFill>
              <a:latin typeface="Cooper Black" panose="0208090404030B0204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62" r="27505"/>
          <a:stretch/>
        </p:blipFill>
        <p:spPr>
          <a:xfrm>
            <a:off x="1390389" y="793073"/>
            <a:ext cx="1991639" cy="455405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7" y="213473"/>
            <a:ext cx="1664181" cy="627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353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0008296" y="6501008"/>
            <a:ext cx="1828800" cy="26304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5D865526-EC39-4780-A2A8-274A80A5C1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773875" y="1695415"/>
            <a:ext cx="6644251" cy="3467170"/>
          </a:xfrm>
        </p:spPr>
        <p:txBody>
          <a:bodyPr>
            <a:noAutofit/>
          </a:bodyPr>
          <a:lstStyle/>
          <a:p>
            <a:pPr marL="457200" indent="-457200" algn="l">
              <a:buFont typeface="Wingdings" panose="05000000000000000000" pitchFamily="2" charset="2"/>
              <a:buChar char="§"/>
            </a:pPr>
            <a:r>
              <a:rPr lang="fr-FR" sz="3200" dirty="0" smtClean="0">
                <a:solidFill>
                  <a:schemeClr val="tx1"/>
                </a:solidFill>
                <a:latin typeface="Chaparral Pro Light" panose="02060403030505090203" pitchFamily="18" charset="0"/>
              </a:rPr>
              <a:t>Un Arduino </a:t>
            </a:r>
            <a:r>
              <a:rPr lang="fr-FR" sz="3200" dirty="0" err="1" smtClean="0">
                <a:solidFill>
                  <a:schemeClr val="tx1"/>
                </a:solidFill>
                <a:latin typeface="Chaparral Pro Light" panose="02060403030505090203" pitchFamily="18" charset="0"/>
              </a:rPr>
              <a:t>Uno</a:t>
            </a:r>
            <a:endParaRPr lang="fr-FR" sz="3200" dirty="0" smtClean="0">
              <a:solidFill>
                <a:schemeClr val="tx1"/>
              </a:solidFill>
              <a:latin typeface="Chaparral Pro Light" panose="02060403030505090203" pitchFamily="18" charset="0"/>
            </a:endParaRPr>
          </a:p>
          <a:p>
            <a:pPr marL="457200" indent="-457200" algn="l">
              <a:buFont typeface="Wingdings" panose="05000000000000000000" pitchFamily="2" charset="2"/>
              <a:buChar char="§"/>
            </a:pPr>
            <a:r>
              <a:rPr lang="fr-FR" sz="3200" dirty="0" smtClean="0">
                <a:solidFill>
                  <a:schemeClr val="tx1"/>
                </a:solidFill>
                <a:latin typeface="Chaparral Pro Light" panose="02060403030505090203" pitchFamily="18" charset="0"/>
              </a:rPr>
              <a:t>12 </a:t>
            </a:r>
            <a:r>
              <a:rPr lang="fr-FR" sz="3200" dirty="0" err="1" smtClean="0">
                <a:solidFill>
                  <a:schemeClr val="tx1"/>
                </a:solidFill>
                <a:latin typeface="Chaparral Pro Light" panose="02060403030505090203" pitchFamily="18" charset="0"/>
              </a:rPr>
              <a:t>leds</a:t>
            </a:r>
            <a:r>
              <a:rPr lang="fr-FR" sz="3200" dirty="0" smtClean="0">
                <a:solidFill>
                  <a:schemeClr val="tx1"/>
                </a:solidFill>
                <a:latin typeface="Chaparral Pro Light" panose="02060403030505090203" pitchFamily="18" charset="0"/>
              </a:rPr>
              <a:t> (3*par couleur)</a:t>
            </a:r>
          </a:p>
          <a:p>
            <a:pPr marL="457200" indent="-457200" algn="l">
              <a:buFont typeface="Wingdings" panose="05000000000000000000" pitchFamily="2" charset="2"/>
              <a:buChar char="§"/>
            </a:pPr>
            <a:r>
              <a:rPr lang="fr-FR" sz="3200" dirty="0" smtClean="0">
                <a:solidFill>
                  <a:schemeClr val="tx1"/>
                </a:solidFill>
                <a:latin typeface="Chaparral Pro Light" panose="02060403030505090203" pitchFamily="18" charset="0"/>
              </a:rPr>
              <a:t>12 résistances (optionnel)</a:t>
            </a:r>
          </a:p>
          <a:p>
            <a:pPr marL="457200" indent="-457200" algn="l">
              <a:buFont typeface="Wingdings" panose="05000000000000000000" pitchFamily="2" charset="2"/>
              <a:buChar char="§"/>
            </a:pPr>
            <a:r>
              <a:rPr lang="fr-FR" sz="3200" dirty="0" smtClean="0">
                <a:solidFill>
                  <a:schemeClr val="tx1"/>
                </a:solidFill>
                <a:latin typeface="Chaparral Pro Light" panose="02060403030505090203" pitchFamily="18" charset="0"/>
              </a:rPr>
              <a:t>Papier cartonné</a:t>
            </a:r>
          </a:p>
        </p:txBody>
      </p:sp>
      <p:sp>
        <p:nvSpPr>
          <p:cNvPr id="12" name="Title 5">
            <a:extLst>
              <a:ext uri="{FF2B5EF4-FFF2-40B4-BE49-F238E27FC236}">
                <a16:creationId xmlns:a16="http://schemas.microsoft.com/office/drawing/2014/main" id="{4F7706BE-EF2E-459C-8778-01DDD354C634}"/>
              </a:ext>
            </a:extLst>
          </p:cNvPr>
          <p:cNvSpPr txBox="1">
            <a:spLocks/>
          </p:cNvSpPr>
          <p:nvPr/>
        </p:nvSpPr>
        <p:spPr>
          <a:xfrm>
            <a:off x="1975235" y="730443"/>
            <a:ext cx="8241531" cy="8306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kern="1200" cap="all" spc="3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dirty="0" smtClean="0">
                <a:solidFill>
                  <a:schemeClr val="tx1"/>
                </a:solidFill>
                <a:latin typeface="Cooper Black" panose="0208090404030B020404" pitchFamily="18" charset="0"/>
              </a:rPr>
              <a:t>Matériels nécessaires</a:t>
            </a:r>
            <a:endParaRPr lang="en-US" sz="4000" dirty="0">
              <a:solidFill>
                <a:schemeClr val="tx1"/>
              </a:solidFill>
              <a:latin typeface="Cooper Black" panose="0208090404030B0204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7" y="213473"/>
            <a:ext cx="1664181" cy="627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978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0008296" y="6501008"/>
            <a:ext cx="1828800" cy="26304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Title 5">
            <a:extLst>
              <a:ext uri="{FF2B5EF4-FFF2-40B4-BE49-F238E27FC236}">
                <a16:creationId xmlns:a16="http://schemas.microsoft.com/office/drawing/2014/main" id="{4F7706BE-EF2E-459C-8778-01DDD354C634}"/>
              </a:ext>
            </a:extLst>
          </p:cNvPr>
          <p:cNvSpPr txBox="1">
            <a:spLocks/>
          </p:cNvSpPr>
          <p:nvPr/>
        </p:nvSpPr>
        <p:spPr>
          <a:xfrm>
            <a:off x="4075042" y="730443"/>
            <a:ext cx="4041916" cy="8306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kern="1200" cap="all" spc="3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dirty="0" smtClean="0">
                <a:solidFill>
                  <a:schemeClr val="tx1"/>
                </a:solidFill>
                <a:latin typeface="Cooper Black" panose="0208090404030B020404" pitchFamily="18" charset="0"/>
              </a:rPr>
              <a:t>Hardware</a:t>
            </a:r>
            <a:endParaRPr lang="en-US" sz="4000" dirty="0">
              <a:solidFill>
                <a:schemeClr val="tx1"/>
              </a:solidFill>
              <a:latin typeface="Cooper Black" panose="0208090404030B0204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363" b="24490"/>
          <a:stretch/>
        </p:blipFill>
        <p:spPr>
          <a:xfrm>
            <a:off x="5984046" y="2818356"/>
            <a:ext cx="4400029" cy="167848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754" y="1711629"/>
            <a:ext cx="3780590" cy="4200656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D865526-EC39-4780-A2A8-274A80A5C1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331342" y="6062822"/>
            <a:ext cx="2792100" cy="356622"/>
          </a:xfrm>
        </p:spPr>
        <p:txBody>
          <a:bodyPr>
            <a:noAutofit/>
          </a:bodyPr>
          <a:lstStyle/>
          <a:p>
            <a:pPr algn="l"/>
            <a:r>
              <a:rPr lang="fr-FR" sz="2000" dirty="0" err="1" smtClean="0">
                <a:solidFill>
                  <a:schemeClr val="tx1"/>
                </a:solidFill>
                <a:latin typeface="Chaparral Pro Light" panose="02060403030505090203" pitchFamily="18" charset="0"/>
              </a:rPr>
              <a:t>Led</a:t>
            </a:r>
            <a:endParaRPr lang="fr-FR" sz="3200" dirty="0" smtClean="0">
              <a:solidFill>
                <a:schemeClr val="tx1"/>
              </a:solidFill>
              <a:latin typeface="Chaparral Pro Light" panose="02060403030505090203" pitchFamily="18" charset="0"/>
            </a:endParaRP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5D865526-EC39-4780-A2A8-274A80A5C19B}"/>
              </a:ext>
            </a:extLst>
          </p:cNvPr>
          <p:cNvSpPr txBox="1">
            <a:spLocks/>
          </p:cNvSpPr>
          <p:nvPr/>
        </p:nvSpPr>
        <p:spPr>
          <a:xfrm>
            <a:off x="7306263" y="4697484"/>
            <a:ext cx="2792100" cy="35662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sz="2000" dirty="0" smtClean="0">
                <a:solidFill>
                  <a:schemeClr val="tx1"/>
                </a:solidFill>
                <a:latin typeface="Chaparral Pro Light" panose="02060403030505090203" pitchFamily="18" charset="0"/>
              </a:rPr>
              <a:t>Résistance</a:t>
            </a:r>
            <a:endParaRPr lang="fr-FR" sz="3200" dirty="0" smtClean="0">
              <a:solidFill>
                <a:schemeClr val="tx1"/>
              </a:solidFill>
              <a:latin typeface="Chaparral Pro Light" panose="02060403030505090203" pitchFamily="18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7" y="213473"/>
            <a:ext cx="1664181" cy="627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28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0008296" y="6501008"/>
            <a:ext cx="1828800" cy="26304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Title 5">
            <a:extLst>
              <a:ext uri="{FF2B5EF4-FFF2-40B4-BE49-F238E27FC236}">
                <a16:creationId xmlns:a16="http://schemas.microsoft.com/office/drawing/2014/main" id="{4F7706BE-EF2E-459C-8778-01DDD354C634}"/>
              </a:ext>
            </a:extLst>
          </p:cNvPr>
          <p:cNvSpPr txBox="1">
            <a:spLocks/>
          </p:cNvSpPr>
          <p:nvPr/>
        </p:nvSpPr>
        <p:spPr>
          <a:xfrm>
            <a:off x="4123449" y="814192"/>
            <a:ext cx="3945103" cy="8306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kern="1200" cap="all" spc="3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dirty="0" smtClean="0">
                <a:solidFill>
                  <a:schemeClr val="tx1"/>
                </a:solidFill>
                <a:latin typeface="Cooper Black" panose="0208090404030B020404" pitchFamily="18" charset="0"/>
              </a:rPr>
              <a:t>Software</a:t>
            </a:r>
            <a:endParaRPr lang="en-US" sz="4000" dirty="0">
              <a:solidFill>
                <a:schemeClr val="tx1"/>
              </a:solidFill>
              <a:latin typeface="Cooper Black" panose="0208090404030B020404" pitchFamily="18" charset="0"/>
            </a:endParaRPr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5D865526-EC39-4780-A2A8-274A80A5C1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92456" y="1695415"/>
            <a:ext cx="6807089" cy="3467170"/>
          </a:xfrm>
        </p:spPr>
        <p:txBody>
          <a:bodyPr>
            <a:noAutofit/>
          </a:bodyPr>
          <a:lstStyle/>
          <a:p>
            <a:pPr marL="457200" indent="-457200" algn="l">
              <a:buFont typeface="Wingdings" panose="05000000000000000000" pitchFamily="2" charset="2"/>
              <a:buChar char="§"/>
            </a:pPr>
            <a:r>
              <a:rPr lang="fr-FR" sz="3200" dirty="0" err="1" smtClean="0">
                <a:solidFill>
                  <a:schemeClr val="tx1"/>
                </a:solidFill>
                <a:latin typeface="Chaparral Pro Light" panose="02060403030505090203" pitchFamily="18" charset="0"/>
              </a:rPr>
              <a:t>Led</a:t>
            </a:r>
            <a:r>
              <a:rPr lang="fr-FR" sz="3200" dirty="0" smtClean="0">
                <a:solidFill>
                  <a:schemeClr val="tx1"/>
                </a:solidFill>
                <a:latin typeface="Chaparral Pro Light" panose="02060403030505090203" pitchFamily="18" charset="0"/>
              </a:rPr>
              <a:t> : OUTPUT</a:t>
            </a:r>
          </a:p>
          <a:p>
            <a:pPr marL="457200" indent="-457200" algn="l">
              <a:buFont typeface="Wingdings" panose="05000000000000000000" pitchFamily="2" charset="2"/>
              <a:buChar char="§"/>
            </a:pPr>
            <a:r>
              <a:rPr lang="fr-FR" sz="3200" dirty="0" err="1" smtClean="0">
                <a:solidFill>
                  <a:schemeClr val="tx1"/>
                </a:solidFill>
                <a:latin typeface="Chaparral Pro Light" panose="02060403030505090203" pitchFamily="18" charset="0"/>
              </a:rPr>
              <a:t>Digitalwrite</a:t>
            </a:r>
            <a:r>
              <a:rPr lang="fr-FR" sz="3200" dirty="0" smtClean="0">
                <a:solidFill>
                  <a:schemeClr val="tx1"/>
                </a:solidFill>
                <a:latin typeface="Chaparral Pro Light" panose="02060403030505090203" pitchFamily="18" charset="0"/>
              </a:rPr>
              <a:t> (HIGH, LOW)</a:t>
            </a:r>
          </a:p>
          <a:p>
            <a:pPr marL="457200" indent="-457200" algn="l">
              <a:buFont typeface="Wingdings" panose="05000000000000000000" pitchFamily="2" charset="2"/>
              <a:buChar char="§"/>
            </a:pPr>
            <a:r>
              <a:rPr lang="fr-FR" sz="3200" dirty="0" smtClean="0">
                <a:solidFill>
                  <a:schemeClr val="tx1"/>
                </a:solidFill>
                <a:latin typeface="Chaparral Pro Light" panose="02060403030505090203" pitchFamily="18" charset="0"/>
              </a:rPr>
              <a:t>Delay(1000)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7" y="213473"/>
            <a:ext cx="1664181" cy="627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224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0008296" y="6501008"/>
            <a:ext cx="1828800" cy="26304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Title 5">
            <a:extLst>
              <a:ext uri="{FF2B5EF4-FFF2-40B4-BE49-F238E27FC236}">
                <a16:creationId xmlns:a16="http://schemas.microsoft.com/office/drawing/2014/main" id="{4F7706BE-EF2E-459C-8778-01DDD354C634}"/>
              </a:ext>
            </a:extLst>
          </p:cNvPr>
          <p:cNvSpPr txBox="1">
            <a:spLocks/>
          </p:cNvSpPr>
          <p:nvPr/>
        </p:nvSpPr>
        <p:spPr>
          <a:xfrm>
            <a:off x="2914688" y="814192"/>
            <a:ext cx="6362625" cy="8306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kern="1200" cap="all" spc="3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dirty="0" smtClean="0">
                <a:solidFill>
                  <a:schemeClr val="tx1"/>
                </a:solidFill>
                <a:latin typeface="Cooper Black" panose="0208090404030B020404" pitchFamily="18" charset="0"/>
              </a:rPr>
              <a:t>Design + Maquette</a:t>
            </a:r>
            <a:endParaRPr lang="en-US" sz="4000" dirty="0">
              <a:solidFill>
                <a:schemeClr val="tx1"/>
              </a:solidFill>
              <a:latin typeface="Cooper Black" panose="0208090404030B0204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7" y="213473"/>
            <a:ext cx="1664181" cy="627584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3603321" y="1825668"/>
            <a:ext cx="4985359" cy="3206664"/>
            <a:chOff x="1465545" y="1841325"/>
            <a:chExt cx="4985359" cy="3206664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575" t="30094" r="30759" b="20068"/>
            <a:stretch/>
          </p:blipFill>
          <p:spPr>
            <a:xfrm>
              <a:off x="1465545" y="2229633"/>
              <a:ext cx="2279737" cy="2818356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956" t="32531" r="37858" b="20511"/>
            <a:stretch/>
          </p:blipFill>
          <p:spPr>
            <a:xfrm>
              <a:off x="4521896" y="1841325"/>
              <a:ext cx="1929008" cy="296340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5629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5">
            <a:extLst>
              <a:ext uri="{FF2B5EF4-FFF2-40B4-BE49-F238E27FC236}">
                <a16:creationId xmlns:a16="http://schemas.microsoft.com/office/drawing/2014/main" id="{4F7706BE-EF2E-459C-8778-01DDD354C6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2365" y="841057"/>
            <a:ext cx="10787270" cy="830649"/>
          </a:xfrm>
        </p:spPr>
        <p:txBody>
          <a:bodyPr>
            <a:normAutofit/>
          </a:bodyPr>
          <a:lstStyle/>
          <a:p>
            <a:r>
              <a:rPr lang="fr-FR" sz="4000" dirty="0" smtClean="0">
                <a:solidFill>
                  <a:schemeClr val="tx1"/>
                </a:solidFill>
                <a:latin typeface="Cooper Black" panose="0208090404030B020404" pitchFamily="18" charset="0"/>
              </a:rPr>
              <a:t>Contenu de la formation</a:t>
            </a:r>
            <a:endParaRPr lang="en-US" sz="4000" dirty="0">
              <a:solidFill>
                <a:schemeClr val="tx1"/>
              </a:solidFill>
              <a:latin typeface="Cooper Black" panose="0208090404030B0204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0008296" y="6501008"/>
            <a:ext cx="1828800" cy="26304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D865526-EC39-4780-A2A8-274A80A5C1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9846" y="2295379"/>
            <a:ext cx="11172309" cy="2267242"/>
          </a:xfrm>
        </p:spPr>
        <p:txBody>
          <a:bodyPr>
            <a:no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fr-FR" sz="3200" dirty="0" smtClean="0">
                <a:solidFill>
                  <a:schemeClr val="tx1"/>
                </a:solidFill>
                <a:latin typeface="Chaparral Pro Light" panose="02060403030505090203" pitchFamily="18" charset="0"/>
              </a:rPr>
              <a:t>Rappel sur les fonctions de bases d’Arduino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fr-FR" sz="3200" dirty="0" smtClean="0">
                <a:solidFill>
                  <a:schemeClr val="tx1"/>
                </a:solidFill>
                <a:latin typeface="Chaparral Pro Light" panose="02060403030505090203" pitchFamily="18" charset="0"/>
              </a:rPr>
              <a:t>Les étapes du prototypage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fr-FR" sz="3200" dirty="0" smtClean="0">
                <a:solidFill>
                  <a:schemeClr val="tx1"/>
                </a:solidFill>
                <a:latin typeface="Chaparral Pro Light" panose="02060403030505090203" pitchFamily="18" charset="0"/>
              </a:rPr>
              <a:t>Réalisation de trois prototypes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fr-FR" sz="2000" dirty="0">
              <a:solidFill>
                <a:schemeClr val="bg1"/>
              </a:solidFill>
              <a:latin typeface="Chaparral Pro Light" panose="02060403030505090203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7" y="213473"/>
            <a:ext cx="1664181" cy="627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144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0008296" y="6501008"/>
            <a:ext cx="1828800" cy="26304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Title 5">
            <a:extLst>
              <a:ext uri="{FF2B5EF4-FFF2-40B4-BE49-F238E27FC236}">
                <a16:creationId xmlns:a16="http://schemas.microsoft.com/office/drawing/2014/main" id="{4F7706BE-EF2E-459C-8778-01DDD354C634}"/>
              </a:ext>
            </a:extLst>
          </p:cNvPr>
          <p:cNvSpPr txBox="1">
            <a:spLocks/>
          </p:cNvSpPr>
          <p:nvPr/>
        </p:nvSpPr>
        <p:spPr>
          <a:xfrm>
            <a:off x="4117186" y="814192"/>
            <a:ext cx="3957629" cy="8306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kern="1200" cap="all" spc="3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dirty="0" smtClean="0">
                <a:solidFill>
                  <a:schemeClr val="tx1"/>
                </a:solidFill>
                <a:latin typeface="Cooper Black" panose="0208090404030B020404" pitchFamily="18" charset="0"/>
              </a:rPr>
              <a:t>Pratique !</a:t>
            </a:r>
            <a:endParaRPr lang="en-US" sz="4000" dirty="0">
              <a:solidFill>
                <a:schemeClr val="tx1"/>
              </a:solidFill>
              <a:latin typeface="Cooper Black" panose="0208090404030B020404" pitchFamily="18" charset="0"/>
            </a:endParaRPr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5D865526-EC39-4780-A2A8-274A80A5C1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34203" y="3104594"/>
            <a:ext cx="2109829" cy="648813"/>
          </a:xfrm>
        </p:spPr>
        <p:txBody>
          <a:bodyPr>
            <a:noAutofit/>
          </a:bodyPr>
          <a:lstStyle/>
          <a:p>
            <a:pPr algn="l"/>
            <a:r>
              <a:rPr lang="fr-FR" sz="3200" dirty="0" smtClean="0">
                <a:solidFill>
                  <a:schemeClr val="tx1"/>
                </a:solidFill>
                <a:latin typeface="Chaparral Pro Light" panose="02060403030505090203" pitchFamily="18" charset="0"/>
              </a:rPr>
              <a:t>Montage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5D865526-EC39-4780-A2A8-274A80A5C19B}"/>
              </a:ext>
            </a:extLst>
          </p:cNvPr>
          <p:cNvSpPr txBox="1">
            <a:spLocks/>
          </p:cNvSpPr>
          <p:nvPr/>
        </p:nvSpPr>
        <p:spPr>
          <a:xfrm>
            <a:off x="4919360" y="3016911"/>
            <a:ext cx="6642163" cy="82417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sz="3200" dirty="0" smtClean="0">
                <a:solidFill>
                  <a:schemeClr val="tx1"/>
                </a:solidFill>
                <a:latin typeface="Chaparral Pro Light" panose="02060403030505090203" pitchFamily="18" charset="0"/>
              </a:rPr>
              <a:t>Algorithme + Programmation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7" y="213473"/>
            <a:ext cx="1664181" cy="627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318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0008296" y="6501008"/>
            <a:ext cx="1828800" cy="26304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5D865526-EC39-4780-A2A8-274A80A5C1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94335" y="3156558"/>
            <a:ext cx="6897665" cy="2151936"/>
          </a:xfrm>
        </p:spPr>
        <p:txBody>
          <a:bodyPr>
            <a:noAutofit/>
          </a:bodyPr>
          <a:lstStyle/>
          <a:p>
            <a:pPr marL="457200" indent="-457200" algn="l">
              <a:buFont typeface="Wingdings" panose="05000000000000000000" pitchFamily="2" charset="2"/>
              <a:buChar char="§"/>
            </a:pPr>
            <a:r>
              <a:rPr lang="fr-FR" sz="3200" dirty="0" smtClean="0">
                <a:solidFill>
                  <a:schemeClr val="tx1"/>
                </a:solidFill>
                <a:latin typeface="Chaparral Pro Light" panose="02060403030505090203" pitchFamily="18" charset="0"/>
              </a:rPr>
              <a:t>Fonctionnalité : éclairage et alarme</a:t>
            </a:r>
          </a:p>
          <a:p>
            <a:pPr marL="457200" indent="-457200" algn="l">
              <a:buFont typeface="Wingdings" panose="05000000000000000000" pitchFamily="2" charset="2"/>
              <a:buChar char="§"/>
            </a:pPr>
            <a:r>
              <a:rPr lang="fr-FR" sz="3200" dirty="0" smtClean="0">
                <a:solidFill>
                  <a:schemeClr val="tx1"/>
                </a:solidFill>
                <a:latin typeface="Chaparral Pro Light" panose="02060403030505090203" pitchFamily="18" charset="0"/>
              </a:rPr>
              <a:t>Fonctions : Allumer ,Éteindre, alarme</a:t>
            </a:r>
          </a:p>
        </p:txBody>
      </p:sp>
      <p:sp>
        <p:nvSpPr>
          <p:cNvPr id="12" name="Title 5">
            <a:extLst>
              <a:ext uri="{FF2B5EF4-FFF2-40B4-BE49-F238E27FC236}">
                <a16:creationId xmlns:a16="http://schemas.microsoft.com/office/drawing/2014/main" id="{4F7706BE-EF2E-459C-8778-01DDD354C634}"/>
              </a:ext>
            </a:extLst>
          </p:cNvPr>
          <p:cNvSpPr txBox="1">
            <a:spLocks/>
          </p:cNvSpPr>
          <p:nvPr/>
        </p:nvSpPr>
        <p:spPr>
          <a:xfrm>
            <a:off x="5315210" y="588725"/>
            <a:ext cx="6876790" cy="23298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kern="1200" cap="all" spc="3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dirty="0" smtClean="0">
                <a:solidFill>
                  <a:schemeClr val="tx1"/>
                </a:solidFill>
                <a:latin typeface="Cooper Black" panose="0208090404030B020404" pitchFamily="18" charset="0"/>
              </a:rPr>
              <a:t>Éclairage Automatique et alarme anti feu dans un entrepôt</a:t>
            </a:r>
            <a:endParaRPr lang="en-US" sz="4000" dirty="0">
              <a:solidFill>
                <a:schemeClr val="tx1"/>
              </a:solidFill>
              <a:latin typeface="Cooper Black" panose="0208090404030B0204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588" y="1465546"/>
            <a:ext cx="4876031" cy="367183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7" y="213473"/>
            <a:ext cx="1664181" cy="627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23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0008296" y="6501008"/>
            <a:ext cx="1828800" cy="26304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5D865526-EC39-4780-A2A8-274A80A5C1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15842" y="1022472"/>
            <a:ext cx="8360317" cy="5478536"/>
          </a:xfrm>
        </p:spPr>
        <p:txBody>
          <a:bodyPr>
            <a:noAutofit/>
          </a:bodyPr>
          <a:lstStyle/>
          <a:p>
            <a:pPr marL="457200" indent="-457200" algn="l">
              <a:buFont typeface="Wingdings" panose="05000000000000000000" pitchFamily="2" charset="2"/>
              <a:buChar char="§"/>
            </a:pPr>
            <a:r>
              <a:rPr lang="fr-FR" sz="3200" dirty="0" smtClean="0">
                <a:solidFill>
                  <a:schemeClr val="tx1"/>
                </a:solidFill>
                <a:latin typeface="Chaparral Pro Light" panose="02060403030505090203" pitchFamily="18" charset="0"/>
              </a:rPr>
              <a:t>Un Arduino </a:t>
            </a:r>
            <a:r>
              <a:rPr lang="fr-FR" sz="3200" dirty="0" err="1" smtClean="0">
                <a:solidFill>
                  <a:schemeClr val="tx1"/>
                </a:solidFill>
                <a:latin typeface="Chaparral Pro Light" panose="02060403030505090203" pitchFamily="18" charset="0"/>
              </a:rPr>
              <a:t>Uno</a:t>
            </a:r>
            <a:endParaRPr lang="fr-FR" sz="3200" dirty="0" smtClean="0">
              <a:solidFill>
                <a:schemeClr val="tx1"/>
              </a:solidFill>
              <a:latin typeface="Chaparral Pro Light" panose="02060403030505090203" pitchFamily="18" charset="0"/>
            </a:endParaRPr>
          </a:p>
          <a:p>
            <a:pPr marL="457200" indent="-457200" algn="l">
              <a:buFont typeface="Wingdings" panose="05000000000000000000" pitchFamily="2" charset="2"/>
              <a:buChar char="§"/>
            </a:pPr>
            <a:r>
              <a:rPr lang="fr-FR" sz="3200" dirty="0" smtClean="0">
                <a:solidFill>
                  <a:schemeClr val="tx1"/>
                </a:solidFill>
                <a:latin typeface="Chaparral Pro Light" panose="02060403030505090203" pitchFamily="18" charset="0"/>
              </a:rPr>
              <a:t>4 Ampoules, 4 douilles, rallonge, fils électriques (</a:t>
            </a:r>
            <a:r>
              <a:rPr lang="fr-FR" sz="3200" dirty="0" err="1" smtClean="0">
                <a:solidFill>
                  <a:schemeClr val="tx1"/>
                </a:solidFill>
                <a:latin typeface="Chaparral Pro Light" panose="02060403030505090203" pitchFamily="18" charset="0"/>
              </a:rPr>
              <a:t>leds</a:t>
            </a:r>
            <a:r>
              <a:rPr lang="fr-FR" sz="3200" dirty="0" smtClean="0">
                <a:solidFill>
                  <a:schemeClr val="tx1"/>
                </a:solidFill>
                <a:latin typeface="Chaparral Pro Light" panose="02060403030505090203" pitchFamily="18" charset="0"/>
              </a:rPr>
              <a:t>)</a:t>
            </a:r>
          </a:p>
          <a:p>
            <a:pPr marL="457200" indent="-457200" algn="l">
              <a:buFont typeface="Wingdings" panose="05000000000000000000" pitchFamily="2" charset="2"/>
              <a:buChar char="§"/>
            </a:pPr>
            <a:r>
              <a:rPr lang="fr-FR" sz="3200" dirty="0" smtClean="0">
                <a:solidFill>
                  <a:schemeClr val="tx1"/>
                </a:solidFill>
                <a:latin typeface="Chaparral Pro Light" panose="02060403030505090203" pitchFamily="18" charset="0"/>
              </a:rPr>
              <a:t>4 relais</a:t>
            </a:r>
          </a:p>
          <a:p>
            <a:pPr marL="457200" indent="-457200" algn="l">
              <a:buFont typeface="Wingdings" panose="05000000000000000000" pitchFamily="2" charset="2"/>
              <a:buChar char="§"/>
            </a:pPr>
            <a:r>
              <a:rPr lang="fr-FR" sz="3200" dirty="0" smtClean="0">
                <a:solidFill>
                  <a:schemeClr val="tx1"/>
                </a:solidFill>
                <a:latin typeface="Chaparral Pro Light" panose="02060403030505090203" pitchFamily="18" charset="0"/>
              </a:rPr>
              <a:t>2 capteurs de mouvement</a:t>
            </a:r>
          </a:p>
          <a:p>
            <a:pPr marL="457200" indent="-457200" algn="l">
              <a:buFont typeface="Wingdings" panose="05000000000000000000" pitchFamily="2" charset="2"/>
              <a:buChar char="§"/>
            </a:pPr>
            <a:r>
              <a:rPr lang="fr-FR" sz="3200" dirty="0" smtClean="0">
                <a:solidFill>
                  <a:schemeClr val="tx1"/>
                </a:solidFill>
                <a:latin typeface="Chaparral Pro Light" panose="02060403030505090203" pitchFamily="18" charset="0"/>
              </a:rPr>
              <a:t>1 capteur de son</a:t>
            </a:r>
          </a:p>
          <a:p>
            <a:pPr marL="457200" indent="-457200" algn="l">
              <a:buFont typeface="Wingdings" panose="05000000000000000000" pitchFamily="2" charset="2"/>
              <a:buChar char="§"/>
            </a:pPr>
            <a:r>
              <a:rPr lang="fr-FR" sz="3200" dirty="0" smtClean="0">
                <a:solidFill>
                  <a:schemeClr val="tx1"/>
                </a:solidFill>
                <a:latin typeface="Chaparral Pro Light" panose="02060403030505090203" pitchFamily="18" charset="0"/>
              </a:rPr>
              <a:t>1 récepteur infrarouge, un émetteur infrarouge</a:t>
            </a:r>
          </a:p>
          <a:p>
            <a:pPr marL="457200" indent="-457200" algn="l">
              <a:buFont typeface="Wingdings" panose="05000000000000000000" pitchFamily="2" charset="2"/>
              <a:buChar char="§"/>
            </a:pPr>
            <a:r>
              <a:rPr lang="fr-FR" sz="3200" dirty="0" smtClean="0">
                <a:solidFill>
                  <a:schemeClr val="tx1"/>
                </a:solidFill>
                <a:latin typeface="Chaparral Pro Light" panose="02060403030505090203" pitchFamily="18" charset="0"/>
              </a:rPr>
              <a:t>1 capteur de flamme</a:t>
            </a:r>
          </a:p>
          <a:p>
            <a:pPr marL="457200" indent="-457200" algn="l">
              <a:buFont typeface="Wingdings" panose="05000000000000000000" pitchFamily="2" charset="2"/>
              <a:buChar char="§"/>
            </a:pPr>
            <a:r>
              <a:rPr lang="fr-FR" sz="3200" dirty="0" err="1" smtClean="0">
                <a:solidFill>
                  <a:schemeClr val="tx1"/>
                </a:solidFill>
                <a:latin typeface="Chaparral Pro Light" panose="02060403030505090203" pitchFamily="18" charset="0"/>
              </a:rPr>
              <a:t>Buzzer</a:t>
            </a:r>
            <a:endParaRPr lang="fr-FR" sz="3200" dirty="0" smtClean="0">
              <a:solidFill>
                <a:schemeClr val="tx1"/>
              </a:solidFill>
              <a:latin typeface="Chaparral Pro Light" panose="02060403030505090203" pitchFamily="18" charset="0"/>
            </a:endParaRPr>
          </a:p>
        </p:txBody>
      </p:sp>
      <p:sp>
        <p:nvSpPr>
          <p:cNvPr id="12" name="Title 5">
            <a:extLst>
              <a:ext uri="{FF2B5EF4-FFF2-40B4-BE49-F238E27FC236}">
                <a16:creationId xmlns:a16="http://schemas.microsoft.com/office/drawing/2014/main" id="{4F7706BE-EF2E-459C-8778-01DDD354C634}"/>
              </a:ext>
            </a:extLst>
          </p:cNvPr>
          <p:cNvSpPr txBox="1">
            <a:spLocks/>
          </p:cNvSpPr>
          <p:nvPr/>
        </p:nvSpPr>
        <p:spPr>
          <a:xfrm>
            <a:off x="2006550" y="191823"/>
            <a:ext cx="8178900" cy="8306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kern="1200" cap="all" spc="3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dirty="0" smtClean="0">
                <a:solidFill>
                  <a:schemeClr val="tx1"/>
                </a:solidFill>
                <a:latin typeface="Cooper Black" panose="0208090404030B020404" pitchFamily="18" charset="0"/>
              </a:rPr>
              <a:t>Matériels nécessaires</a:t>
            </a:r>
            <a:endParaRPr lang="en-US" sz="4000" dirty="0">
              <a:solidFill>
                <a:schemeClr val="tx1"/>
              </a:solidFill>
              <a:latin typeface="Cooper Black" panose="0208090404030B0204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7" y="213473"/>
            <a:ext cx="1664181" cy="627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093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0008296" y="6501008"/>
            <a:ext cx="1828800" cy="26304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Title 5">
            <a:extLst>
              <a:ext uri="{FF2B5EF4-FFF2-40B4-BE49-F238E27FC236}">
                <a16:creationId xmlns:a16="http://schemas.microsoft.com/office/drawing/2014/main" id="{4F7706BE-EF2E-459C-8778-01DDD354C634}"/>
              </a:ext>
            </a:extLst>
          </p:cNvPr>
          <p:cNvSpPr txBox="1">
            <a:spLocks/>
          </p:cNvSpPr>
          <p:nvPr/>
        </p:nvSpPr>
        <p:spPr>
          <a:xfrm>
            <a:off x="4123449" y="730443"/>
            <a:ext cx="3945103" cy="8306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kern="1200" cap="all" spc="3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dirty="0" smtClean="0">
                <a:solidFill>
                  <a:schemeClr val="tx1"/>
                </a:solidFill>
                <a:latin typeface="Cooper Black" panose="0208090404030B020404" pitchFamily="18" charset="0"/>
              </a:rPr>
              <a:t>Hardware</a:t>
            </a:r>
            <a:endParaRPr lang="en-US" sz="4000" dirty="0">
              <a:solidFill>
                <a:schemeClr val="tx1"/>
              </a:solidFill>
              <a:latin typeface="Cooper Black" panose="0208090404030B0204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69" t="35068" r="28204" b="32785"/>
          <a:stretch/>
        </p:blipFill>
        <p:spPr>
          <a:xfrm>
            <a:off x="507899" y="2016690"/>
            <a:ext cx="2868461" cy="220458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1734" y="2016690"/>
            <a:ext cx="2143125" cy="21431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71" r="23085"/>
          <a:stretch/>
        </p:blipFill>
        <p:spPr>
          <a:xfrm>
            <a:off x="4121062" y="2016690"/>
            <a:ext cx="1069131" cy="196373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2793" y="1983548"/>
            <a:ext cx="2793304" cy="2793304"/>
          </a:xfrm>
          <a:prstGeom prst="rect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5D865526-EC39-4780-A2A8-274A80A5C1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2069" y="4320248"/>
            <a:ext cx="2792100" cy="356622"/>
          </a:xfrm>
        </p:spPr>
        <p:txBody>
          <a:bodyPr>
            <a:noAutofit/>
          </a:bodyPr>
          <a:lstStyle/>
          <a:p>
            <a:pPr algn="l"/>
            <a:r>
              <a:rPr lang="fr-FR" sz="2000" dirty="0" smtClean="0">
                <a:solidFill>
                  <a:schemeClr val="tx1"/>
                </a:solidFill>
                <a:latin typeface="Chaparral Pro Light" panose="02060403030505090203" pitchFamily="18" charset="0"/>
              </a:rPr>
              <a:t>Arduino </a:t>
            </a:r>
            <a:r>
              <a:rPr lang="fr-FR" sz="2000" dirty="0" err="1" smtClean="0">
                <a:solidFill>
                  <a:schemeClr val="tx1"/>
                </a:solidFill>
                <a:latin typeface="Chaparral Pro Light" panose="02060403030505090203" pitchFamily="18" charset="0"/>
              </a:rPr>
              <a:t>Uno</a:t>
            </a:r>
            <a:endParaRPr lang="fr-FR" sz="3200" dirty="0" smtClean="0">
              <a:solidFill>
                <a:schemeClr val="tx1"/>
              </a:solidFill>
              <a:latin typeface="Chaparral Pro Light" panose="02060403030505090203" pitchFamily="18" charset="0"/>
            </a:endParaRP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5D865526-EC39-4780-A2A8-274A80A5C19B}"/>
              </a:ext>
            </a:extLst>
          </p:cNvPr>
          <p:cNvSpPr txBox="1">
            <a:spLocks/>
          </p:cNvSpPr>
          <p:nvPr/>
        </p:nvSpPr>
        <p:spPr>
          <a:xfrm>
            <a:off x="3476381" y="4075005"/>
            <a:ext cx="2792100" cy="35662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sz="2000" dirty="0" smtClean="0">
                <a:solidFill>
                  <a:schemeClr val="tx1"/>
                </a:solidFill>
                <a:latin typeface="Chaparral Pro Light" panose="02060403030505090203" pitchFamily="18" charset="0"/>
              </a:rPr>
              <a:t>Ampoule </a:t>
            </a:r>
            <a:r>
              <a:rPr lang="fr-FR" sz="2000" dirty="0" err="1" smtClean="0">
                <a:solidFill>
                  <a:schemeClr val="tx1"/>
                </a:solidFill>
                <a:latin typeface="Chaparral Pro Light" panose="02060403030505090203" pitchFamily="18" charset="0"/>
              </a:rPr>
              <a:t>led</a:t>
            </a:r>
            <a:endParaRPr lang="fr-FR" sz="3200" dirty="0" smtClean="0">
              <a:solidFill>
                <a:schemeClr val="tx1"/>
              </a:solidFill>
              <a:latin typeface="Chaparral Pro Light" panose="02060403030505090203" pitchFamily="18" charset="0"/>
            </a:endParaRP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5D865526-EC39-4780-A2A8-274A80A5C19B}"/>
              </a:ext>
            </a:extLst>
          </p:cNvPr>
          <p:cNvSpPr txBox="1">
            <a:spLocks/>
          </p:cNvSpPr>
          <p:nvPr/>
        </p:nvSpPr>
        <p:spPr>
          <a:xfrm>
            <a:off x="6958809" y="4498559"/>
            <a:ext cx="1133005" cy="35662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sz="2000" dirty="0" smtClean="0">
                <a:solidFill>
                  <a:schemeClr val="tx1"/>
                </a:solidFill>
                <a:latin typeface="Chaparral Pro Light" panose="02060403030505090203" pitchFamily="18" charset="0"/>
              </a:rPr>
              <a:t>PIR</a:t>
            </a:r>
            <a:endParaRPr lang="fr-FR" sz="3200" dirty="0" smtClean="0">
              <a:solidFill>
                <a:schemeClr val="tx1"/>
              </a:solidFill>
              <a:latin typeface="Chaparral Pro Light" panose="02060403030505090203" pitchFamily="18" charset="0"/>
            </a:endParaRP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5D865526-EC39-4780-A2A8-274A80A5C19B}"/>
              </a:ext>
            </a:extLst>
          </p:cNvPr>
          <p:cNvSpPr txBox="1">
            <a:spLocks/>
          </p:cNvSpPr>
          <p:nvPr/>
        </p:nvSpPr>
        <p:spPr>
          <a:xfrm>
            <a:off x="8943997" y="4676870"/>
            <a:ext cx="2792100" cy="35662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sz="2000" dirty="0" smtClean="0">
                <a:solidFill>
                  <a:schemeClr val="tx1"/>
                </a:solidFill>
                <a:latin typeface="Chaparral Pro Light" panose="02060403030505090203" pitchFamily="18" charset="0"/>
              </a:rPr>
              <a:t>Sound </a:t>
            </a:r>
            <a:r>
              <a:rPr lang="fr-FR" sz="2000" dirty="0" err="1" smtClean="0">
                <a:solidFill>
                  <a:schemeClr val="tx1"/>
                </a:solidFill>
                <a:latin typeface="Chaparral Pro Light" panose="02060403030505090203" pitchFamily="18" charset="0"/>
              </a:rPr>
              <a:t>Sensor</a:t>
            </a:r>
            <a:endParaRPr lang="fr-FR" sz="3200" dirty="0" smtClean="0">
              <a:solidFill>
                <a:schemeClr val="tx1"/>
              </a:solidFill>
              <a:latin typeface="Chaparral Pro Light" panose="02060403030505090203" pitchFamily="18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47" b="11598"/>
          <a:stretch/>
        </p:blipFill>
        <p:spPr>
          <a:xfrm>
            <a:off x="3476381" y="4547142"/>
            <a:ext cx="2264116" cy="1678961"/>
          </a:xfrm>
          <a:prstGeom prst="rect">
            <a:avLst/>
          </a:prstGeom>
        </p:spPr>
      </p:pic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5D865526-EC39-4780-A2A8-274A80A5C19B}"/>
              </a:ext>
            </a:extLst>
          </p:cNvPr>
          <p:cNvSpPr txBox="1">
            <a:spLocks/>
          </p:cNvSpPr>
          <p:nvPr/>
        </p:nvSpPr>
        <p:spPr>
          <a:xfrm>
            <a:off x="3963862" y="6332540"/>
            <a:ext cx="1383530" cy="4174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sz="2000" dirty="0" smtClean="0">
                <a:solidFill>
                  <a:schemeClr val="tx1"/>
                </a:solidFill>
                <a:latin typeface="Chaparral Pro Light" panose="02060403030505090203" pitchFamily="18" charset="0"/>
              </a:rPr>
              <a:t>Relay</a:t>
            </a:r>
            <a:endParaRPr lang="fr-FR" sz="3200" dirty="0" smtClean="0">
              <a:solidFill>
                <a:schemeClr val="tx1"/>
              </a:solidFill>
              <a:latin typeface="Chaparral Pro Light" panose="02060403030505090203" pitchFamily="18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7" y="213473"/>
            <a:ext cx="1664181" cy="627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774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0008296" y="6501008"/>
            <a:ext cx="1828800" cy="26304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Title 5">
            <a:extLst>
              <a:ext uri="{FF2B5EF4-FFF2-40B4-BE49-F238E27FC236}">
                <a16:creationId xmlns:a16="http://schemas.microsoft.com/office/drawing/2014/main" id="{4F7706BE-EF2E-459C-8778-01DDD354C634}"/>
              </a:ext>
            </a:extLst>
          </p:cNvPr>
          <p:cNvSpPr txBox="1">
            <a:spLocks/>
          </p:cNvSpPr>
          <p:nvPr/>
        </p:nvSpPr>
        <p:spPr>
          <a:xfrm>
            <a:off x="4129712" y="730443"/>
            <a:ext cx="3932577" cy="8306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kern="1200" cap="all" spc="3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dirty="0" smtClean="0">
                <a:solidFill>
                  <a:schemeClr val="tx1"/>
                </a:solidFill>
                <a:latin typeface="Cooper Black" panose="0208090404030B020404" pitchFamily="18" charset="0"/>
              </a:rPr>
              <a:t>Hardware</a:t>
            </a:r>
            <a:endParaRPr lang="en-US" sz="4000" dirty="0">
              <a:solidFill>
                <a:schemeClr val="tx1"/>
              </a:solidFill>
              <a:latin typeface="Cooper Black" panose="0208090404030B0204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518" y="1561092"/>
            <a:ext cx="2686572" cy="268657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07" t="13314" r="10619" b="13919"/>
          <a:stretch/>
        </p:blipFill>
        <p:spPr>
          <a:xfrm>
            <a:off x="2931090" y="1864717"/>
            <a:ext cx="2793304" cy="207932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00" t="29954" r="31857" b="31507"/>
          <a:stretch/>
        </p:blipFill>
        <p:spPr>
          <a:xfrm>
            <a:off x="9269260" y="1728591"/>
            <a:ext cx="2567836" cy="264299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51" t="13671" r="6749" b="17945"/>
          <a:stretch/>
        </p:blipFill>
        <p:spPr>
          <a:xfrm>
            <a:off x="6102461" y="1540701"/>
            <a:ext cx="3166799" cy="2706963"/>
          </a:xfrm>
          <a:prstGeom prst="rect">
            <a:avLst/>
          </a:prstGeom>
        </p:spPr>
      </p:pic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5D865526-EC39-4780-A2A8-274A80A5C19B}"/>
              </a:ext>
            </a:extLst>
          </p:cNvPr>
          <p:cNvSpPr txBox="1">
            <a:spLocks/>
          </p:cNvSpPr>
          <p:nvPr/>
        </p:nvSpPr>
        <p:spPr>
          <a:xfrm>
            <a:off x="433047" y="4371583"/>
            <a:ext cx="2172367" cy="35662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sz="2000" dirty="0" smtClean="0">
                <a:solidFill>
                  <a:schemeClr val="tx1"/>
                </a:solidFill>
                <a:latin typeface="Chaparral Pro Light" panose="02060403030505090203" pitchFamily="18" charset="0"/>
              </a:rPr>
              <a:t>IR </a:t>
            </a:r>
            <a:r>
              <a:rPr lang="fr-FR" sz="2000" dirty="0" err="1" smtClean="0">
                <a:solidFill>
                  <a:schemeClr val="tx1"/>
                </a:solidFill>
                <a:latin typeface="Chaparral Pro Light" panose="02060403030505090203" pitchFamily="18" charset="0"/>
              </a:rPr>
              <a:t>receiver</a:t>
            </a:r>
            <a:endParaRPr lang="fr-FR" sz="3200" dirty="0" smtClean="0">
              <a:solidFill>
                <a:schemeClr val="tx1"/>
              </a:solidFill>
              <a:latin typeface="Chaparral Pro Light" panose="02060403030505090203" pitchFamily="18" charset="0"/>
            </a:endParaRP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5D865526-EC39-4780-A2A8-274A80A5C19B}"/>
              </a:ext>
            </a:extLst>
          </p:cNvPr>
          <p:cNvSpPr txBox="1">
            <a:spLocks/>
          </p:cNvSpPr>
          <p:nvPr/>
        </p:nvSpPr>
        <p:spPr>
          <a:xfrm>
            <a:off x="3310361" y="4371583"/>
            <a:ext cx="1925518" cy="35662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sz="2000" dirty="0" smtClean="0">
                <a:solidFill>
                  <a:schemeClr val="tx1"/>
                </a:solidFill>
                <a:latin typeface="Chaparral Pro Light" panose="02060403030505090203" pitchFamily="18" charset="0"/>
              </a:rPr>
              <a:t>IR </a:t>
            </a:r>
            <a:r>
              <a:rPr lang="fr-FR" sz="2000" dirty="0" err="1" smtClean="0">
                <a:solidFill>
                  <a:schemeClr val="tx1"/>
                </a:solidFill>
                <a:latin typeface="Chaparral Pro Light" panose="02060403030505090203" pitchFamily="18" charset="0"/>
              </a:rPr>
              <a:t>emiiter</a:t>
            </a:r>
            <a:endParaRPr lang="fr-FR" sz="3200" dirty="0" smtClean="0">
              <a:solidFill>
                <a:schemeClr val="tx1"/>
              </a:solidFill>
              <a:latin typeface="Chaparral Pro Light" panose="02060403030505090203" pitchFamily="18" charset="0"/>
            </a:endParaRP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5D865526-EC39-4780-A2A8-274A80A5C19B}"/>
              </a:ext>
            </a:extLst>
          </p:cNvPr>
          <p:cNvSpPr txBox="1">
            <a:spLocks/>
          </p:cNvSpPr>
          <p:nvPr/>
        </p:nvSpPr>
        <p:spPr>
          <a:xfrm>
            <a:off x="6477160" y="4701300"/>
            <a:ext cx="2792100" cy="35662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sz="2000" dirty="0" err="1" smtClean="0">
                <a:solidFill>
                  <a:schemeClr val="tx1"/>
                </a:solidFill>
                <a:latin typeface="Chaparral Pro Light" panose="02060403030505090203" pitchFamily="18" charset="0"/>
              </a:rPr>
              <a:t>Flame</a:t>
            </a:r>
            <a:r>
              <a:rPr lang="fr-FR" sz="2000" dirty="0" smtClean="0">
                <a:solidFill>
                  <a:schemeClr val="tx1"/>
                </a:solidFill>
                <a:latin typeface="Chaparral Pro Light" panose="02060403030505090203" pitchFamily="18" charset="0"/>
              </a:rPr>
              <a:t> </a:t>
            </a:r>
            <a:r>
              <a:rPr lang="fr-FR" sz="2000" dirty="0" err="1" smtClean="0">
                <a:solidFill>
                  <a:schemeClr val="tx1"/>
                </a:solidFill>
                <a:latin typeface="Chaparral Pro Light" panose="02060403030505090203" pitchFamily="18" charset="0"/>
              </a:rPr>
              <a:t>Sensor</a:t>
            </a:r>
            <a:endParaRPr lang="fr-FR" sz="3200" dirty="0" smtClean="0">
              <a:solidFill>
                <a:schemeClr val="tx1"/>
              </a:solidFill>
              <a:latin typeface="Chaparral Pro Light" panose="02060403030505090203" pitchFamily="18" charset="0"/>
            </a:endParaRP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5D865526-EC39-4780-A2A8-274A80A5C19B}"/>
              </a:ext>
            </a:extLst>
          </p:cNvPr>
          <p:cNvSpPr txBox="1">
            <a:spLocks/>
          </p:cNvSpPr>
          <p:nvPr/>
        </p:nvSpPr>
        <p:spPr>
          <a:xfrm>
            <a:off x="10008296" y="4629090"/>
            <a:ext cx="1452417" cy="35662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sz="2000" dirty="0" err="1" smtClean="0">
                <a:solidFill>
                  <a:schemeClr val="tx1"/>
                </a:solidFill>
                <a:latin typeface="Chaparral Pro Light" panose="02060403030505090203" pitchFamily="18" charset="0"/>
              </a:rPr>
              <a:t>Buzzer</a:t>
            </a:r>
            <a:endParaRPr lang="fr-FR" sz="3200" dirty="0" smtClean="0">
              <a:solidFill>
                <a:schemeClr val="tx1"/>
              </a:solidFill>
              <a:latin typeface="Chaparral Pro Light" panose="02060403030505090203" pitchFamily="18" charset="0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7" y="213473"/>
            <a:ext cx="1664181" cy="627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872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0008296" y="6501008"/>
            <a:ext cx="1828800" cy="26304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Title 5">
            <a:extLst>
              <a:ext uri="{FF2B5EF4-FFF2-40B4-BE49-F238E27FC236}">
                <a16:creationId xmlns:a16="http://schemas.microsoft.com/office/drawing/2014/main" id="{4F7706BE-EF2E-459C-8778-01DDD354C634}"/>
              </a:ext>
            </a:extLst>
          </p:cNvPr>
          <p:cNvSpPr txBox="1">
            <a:spLocks/>
          </p:cNvSpPr>
          <p:nvPr/>
        </p:nvSpPr>
        <p:spPr>
          <a:xfrm>
            <a:off x="4298813" y="814192"/>
            <a:ext cx="3594375" cy="8306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kern="1200" cap="all" spc="3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dirty="0" smtClean="0">
                <a:solidFill>
                  <a:schemeClr val="tx1"/>
                </a:solidFill>
                <a:latin typeface="Cooper Black" panose="0208090404030B020404" pitchFamily="18" charset="0"/>
              </a:rPr>
              <a:t>Software</a:t>
            </a:r>
            <a:endParaRPr lang="en-US" sz="4000" dirty="0">
              <a:solidFill>
                <a:schemeClr val="tx1"/>
              </a:solidFill>
              <a:latin typeface="Cooper Black" panose="0208090404030B020404" pitchFamily="18" charset="0"/>
            </a:endParaRPr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5D865526-EC39-4780-A2A8-274A80A5C1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15842" y="1661298"/>
            <a:ext cx="8360317" cy="4730908"/>
          </a:xfrm>
        </p:spPr>
        <p:txBody>
          <a:bodyPr>
            <a:noAutofit/>
          </a:bodyPr>
          <a:lstStyle/>
          <a:p>
            <a:pPr marL="457200" indent="-457200" algn="l">
              <a:buFont typeface="Wingdings" panose="05000000000000000000" pitchFamily="2" charset="2"/>
              <a:buChar char="§"/>
            </a:pPr>
            <a:r>
              <a:rPr lang="fr-FR" sz="3200" dirty="0" smtClean="0">
                <a:solidFill>
                  <a:schemeClr val="tx1"/>
                </a:solidFill>
                <a:latin typeface="Chaparral Pro Light" panose="02060403030505090203" pitchFamily="18" charset="0"/>
              </a:rPr>
              <a:t>PIR, Sound </a:t>
            </a:r>
            <a:r>
              <a:rPr lang="fr-FR" sz="3200" dirty="0" err="1" smtClean="0">
                <a:solidFill>
                  <a:schemeClr val="tx1"/>
                </a:solidFill>
                <a:latin typeface="Chaparral Pro Light" panose="02060403030505090203" pitchFamily="18" charset="0"/>
              </a:rPr>
              <a:t>Sensor</a:t>
            </a:r>
            <a:r>
              <a:rPr lang="fr-FR" sz="3200" dirty="0" smtClean="0">
                <a:solidFill>
                  <a:schemeClr val="tx1"/>
                </a:solidFill>
                <a:latin typeface="Chaparral Pro Light" panose="02060403030505090203" pitchFamily="18" charset="0"/>
              </a:rPr>
              <a:t>, IR </a:t>
            </a:r>
            <a:r>
              <a:rPr lang="fr-FR" sz="3200" dirty="0" err="1" smtClean="0">
                <a:solidFill>
                  <a:schemeClr val="tx1"/>
                </a:solidFill>
                <a:latin typeface="Chaparral Pro Light" panose="02060403030505090203" pitchFamily="18" charset="0"/>
              </a:rPr>
              <a:t>Receiver</a:t>
            </a:r>
            <a:r>
              <a:rPr lang="fr-FR" sz="3200" dirty="0" smtClean="0">
                <a:solidFill>
                  <a:schemeClr val="tx1"/>
                </a:solidFill>
                <a:latin typeface="Chaparral Pro Light" panose="02060403030505090203" pitchFamily="18" charset="0"/>
              </a:rPr>
              <a:t> : INPUT</a:t>
            </a:r>
          </a:p>
          <a:p>
            <a:pPr marL="457200" indent="-457200" algn="l">
              <a:buFont typeface="Wingdings" panose="05000000000000000000" pitchFamily="2" charset="2"/>
              <a:buChar char="§"/>
            </a:pPr>
            <a:r>
              <a:rPr lang="fr-FR" sz="3200" dirty="0" err="1" smtClean="0">
                <a:solidFill>
                  <a:schemeClr val="tx1"/>
                </a:solidFill>
                <a:latin typeface="Chaparral Pro Light" panose="02060403030505090203" pitchFamily="18" charset="0"/>
              </a:rPr>
              <a:t>Relay,Buzzer</a:t>
            </a:r>
            <a:r>
              <a:rPr lang="fr-FR" sz="3200" dirty="0" smtClean="0">
                <a:solidFill>
                  <a:schemeClr val="tx1"/>
                </a:solidFill>
                <a:latin typeface="Chaparral Pro Light" panose="02060403030505090203" pitchFamily="18" charset="0"/>
              </a:rPr>
              <a:t> : OUTPUT</a:t>
            </a:r>
          </a:p>
          <a:p>
            <a:pPr marL="457200" indent="-457200" algn="l">
              <a:buFont typeface="Wingdings" panose="05000000000000000000" pitchFamily="2" charset="2"/>
              <a:buChar char="§"/>
            </a:pPr>
            <a:r>
              <a:rPr lang="fr-FR" sz="3200" dirty="0" err="1" smtClean="0">
                <a:solidFill>
                  <a:schemeClr val="tx1"/>
                </a:solidFill>
                <a:latin typeface="Chaparral Pro Light" panose="02060403030505090203" pitchFamily="18" charset="0"/>
              </a:rPr>
              <a:t>Flame</a:t>
            </a:r>
            <a:r>
              <a:rPr lang="fr-FR" sz="3200" dirty="0" smtClean="0">
                <a:solidFill>
                  <a:schemeClr val="tx1"/>
                </a:solidFill>
                <a:latin typeface="Chaparral Pro Light" panose="02060403030505090203" pitchFamily="18" charset="0"/>
              </a:rPr>
              <a:t> : </a:t>
            </a:r>
            <a:r>
              <a:rPr lang="fr-FR" sz="3200" dirty="0" err="1" smtClean="0">
                <a:solidFill>
                  <a:schemeClr val="tx1"/>
                </a:solidFill>
                <a:latin typeface="Chaparral Pro Light" panose="02060403030505090203" pitchFamily="18" charset="0"/>
              </a:rPr>
              <a:t>Analog</a:t>
            </a:r>
            <a:r>
              <a:rPr lang="fr-FR" sz="3200" dirty="0" smtClean="0">
                <a:solidFill>
                  <a:schemeClr val="tx1"/>
                </a:solidFill>
                <a:latin typeface="Chaparral Pro Light" panose="02060403030505090203" pitchFamily="18" charset="0"/>
              </a:rPr>
              <a:t> INPUT</a:t>
            </a:r>
          </a:p>
          <a:p>
            <a:pPr marL="457200" indent="-457200" algn="l">
              <a:buFont typeface="Wingdings" panose="05000000000000000000" pitchFamily="2" charset="2"/>
              <a:buChar char="§"/>
            </a:pPr>
            <a:r>
              <a:rPr lang="fr-FR" sz="3200" dirty="0" err="1" smtClean="0">
                <a:solidFill>
                  <a:schemeClr val="tx1"/>
                </a:solidFill>
                <a:latin typeface="Chaparral Pro Light" panose="02060403030505090203" pitchFamily="18" charset="0"/>
              </a:rPr>
              <a:t>Digitalwrite</a:t>
            </a:r>
            <a:r>
              <a:rPr lang="fr-FR" sz="3200" dirty="0" smtClean="0">
                <a:solidFill>
                  <a:schemeClr val="tx1"/>
                </a:solidFill>
                <a:latin typeface="Chaparral Pro Light" panose="02060403030505090203" pitchFamily="18" charset="0"/>
              </a:rPr>
              <a:t> (HIGH, LOW)</a:t>
            </a:r>
          </a:p>
          <a:p>
            <a:pPr marL="457200" indent="-457200" algn="l">
              <a:buFont typeface="Wingdings" panose="05000000000000000000" pitchFamily="2" charset="2"/>
              <a:buChar char="§"/>
            </a:pPr>
            <a:r>
              <a:rPr lang="fr-FR" sz="3200" dirty="0" err="1" smtClean="0">
                <a:solidFill>
                  <a:schemeClr val="tx1"/>
                </a:solidFill>
                <a:latin typeface="Chaparral Pro Light" panose="02060403030505090203" pitchFamily="18" charset="0"/>
              </a:rPr>
              <a:t>DigitalRead</a:t>
            </a:r>
            <a:r>
              <a:rPr lang="fr-FR" sz="3200" dirty="0">
                <a:solidFill>
                  <a:schemeClr val="tx1"/>
                </a:solidFill>
                <a:latin typeface="Chaparral Pro Light" panose="02060403030505090203" pitchFamily="18" charset="0"/>
              </a:rPr>
              <a:t> </a:t>
            </a:r>
            <a:r>
              <a:rPr lang="fr-FR" sz="3200" dirty="0" smtClean="0">
                <a:solidFill>
                  <a:schemeClr val="tx1"/>
                </a:solidFill>
                <a:latin typeface="Chaparral Pro Light" panose="02060403030505090203" pitchFamily="18" charset="0"/>
              </a:rPr>
              <a:t>(0,1)</a:t>
            </a:r>
          </a:p>
          <a:p>
            <a:pPr marL="457200" indent="-457200" algn="l">
              <a:buFont typeface="Wingdings" panose="05000000000000000000" pitchFamily="2" charset="2"/>
              <a:buChar char="§"/>
            </a:pPr>
            <a:r>
              <a:rPr lang="fr-FR" sz="3200" dirty="0" err="1" smtClean="0">
                <a:solidFill>
                  <a:schemeClr val="tx1"/>
                </a:solidFill>
                <a:latin typeface="Chaparral Pro Light" panose="02060403030505090203" pitchFamily="18" charset="0"/>
              </a:rPr>
              <a:t>AnalogoRead</a:t>
            </a:r>
            <a:r>
              <a:rPr lang="fr-FR" sz="3200" dirty="0" smtClean="0">
                <a:solidFill>
                  <a:schemeClr val="tx1"/>
                </a:solidFill>
                <a:latin typeface="Chaparral Pro Light" panose="02060403030505090203" pitchFamily="18" charset="0"/>
              </a:rPr>
              <a:t>(value)</a:t>
            </a:r>
          </a:p>
          <a:p>
            <a:pPr marL="457200" indent="-457200" algn="l">
              <a:buFont typeface="Wingdings" panose="05000000000000000000" pitchFamily="2" charset="2"/>
              <a:buChar char="§"/>
            </a:pPr>
            <a:r>
              <a:rPr lang="fr-FR" sz="3200" dirty="0" smtClean="0">
                <a:solidFill>
                  <a:schemeClr val="tx1"/>
                </a:solidFill>
                <a:latin typeface="Chaparral Pro Light" panose="02060403030505090203" pitchFamily="18" charset="0"/>
              </a:rPr>
              <a:t>Delay(1000)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7" y="213473"/>
            <a:ext cx="1664181" cy="627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480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0008296" y="6501008"/>
            <a:ext cx="1828800" cy="26304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Title 5">
            <a:extLst>
              <a:ext uri="{FF2B5EF4-FFF2-40B4-BE49-F238E27FC236}">
                <a16:creationId xmlns:a16="http://schemas.microsoft.com/office/drawing/2014/main" id="{4F7706BE-EF2E-459C-8778-01DDD354C634}"/>
              </a:ext>
            </a:extLst>
          </p:cNvPr>
          <p:cNvSpPr txBox="1">
            <a:spLocks/>
          </p:cNvSpPr>
          <p:nvPr/>
        </p:nvSpPr>
        <p:spPr>
          <a:xfrm>
            <a:off x="2914688" y="814192"/>
            <a:ext cx="6362625" cy="8306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kern="1200" cap="all" spc="3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dirty="0" smtClean="0">
                <a:solidFill>
                  <a:schemeClr val="tx1"/>
                </a:solidFill>
                <a:latin typeface="Cooper Black" panose="0208090404030B020404" pitchFamily="18" charset="0"/>
              </a:rPr>
              <a:t>Design + Maquette</a:t>
            </a:r>
            <a:endParaRPr lang="en-US" sz="4000" dirty="0">
              <a:solidFill>
                <a:schemeClr val="tx1"/>
              </a:solidFill>
              <a:latin typeface="Cooper Black" panose="0208090404030B0204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7" y="213473"/>
            <a:ext cx="1664181" cy="62758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23" t="26301" r="35340" b="28220"/>
          <a:stretch/>
        </p:blipFill>
        <p:spPr>
          <a:xfrm>
            <a:off x="3390377" y="1601602"/>
            <a:ext cx="5411245" cy="5162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8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0008296" y="6501008"/>
            <a:ext cx="1828800" cy="26304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Title 5">
            <a:extLst>
              <a:ext uri="{FF2B5EF4-FFF2-40B4-BE49-F238E27FC236}">
                <a16:creationId xmlns:a16="http://schemas.microsoft.com/office/drawing/2014/main" id="{4F7706BE-EF2E-459C-8778-01DDD354C634}"/>
              </a:ext>
            </a:extLst>
          </p:cNvPr>
          <p:cNvSpPr txBox="1">
            <a:spLocks/>
          </p:cNvSpPr>
          <p:nvPr/>
        </p:nvSpPr>
        <p:spPr>
          <a:xfrm>
            <a:off x="4035766" y="814192"/>
            <a:ext cx="4120468" cy="8306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kern="1200" cap="all" spc="3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dirty="0" smtClean="0">
                <a:solidFill>
                  <a:schemeClr val="tx1"/>
                </a:solidFill>
                <a:latin typeface="Cooper Black" panose="0208090404030B020404" pitchFamily="18" charset="0"/>
              </a:rPr>
              <a:t>Pratique !</a:t>
            </a:r>
            <a:endParaRPr lang="en-US" sz="4000" dirty="0">
              <a:solidFill>
                <a:schemeClr val="tx1"/>
              </a:solidFill>
              <a:latin typeface="Cooper Black" panose="0208090404030B020404" pitchFamily="18" charset="0"/>
            </a:endParaRPr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5D865526-EC39-4780-A2A8-274A80A5C1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34203" y="3104594"/>
            <a:ext cx="2109829" cy="648813"/>
          </a:xfrm>
        </p:spPr>
        <p:txBody>
          <a:bodyPr>
            <a:noAutofit/>
          </a:bodyPr>
          <a:lstStyle/>
          <a:p>
            <a:pPr algn="l"/>
            <a:r>
              <a:rPr lang="fr-FR" sz="3200" dirty="0" smtClean="0">
                <a:solidFill>
                  <a:schemeClr val="tx1"/>
                </a:solidFill>
                <a:latin typeface="Chaparral Pro Light" panose="02060403030505090203" pitchFamily="18" charset="0"/>
              </a:rPr>
              <a:t>Montage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5D865526-EC39-4780-A2A8-274A80A5C19B}"/>
              </a:ext>
            </a:extLst>
          </p:cNvPr>
          <p:cNvSpPr txBox="1">
            <a:spLocks/>
          </p:cNvSpPr>
          <p:nvPr/>
        </p:nvSpPr>
        <p:spPr>
          <a:xfrm>
            <a:off x="4919360" y="3016911"/>
            <a:ext cx="6642163" cy="82417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sz="3200" dirty="0" smtClean="0">
                <a:solidFill>
                  <a:schemeClr val="tx1"/>
                </a:solidFill>
                <a:latin typeface="Chaparral Pro Light" panose="02060403030505090203" pitchFamily="18" charset="0"/>
              </a:rPr>
              <a:t>Algorithme + Programmation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7" y="213473"/>
            <a:ext cx="1664181" cy="627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036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5">
            <a:extLst>
              <a:ext uri="{FF2B5EF4-FFF2-40B4-BE49-F238E27FC236}">
                <a16:creationId xmlns:a16="http://schemas.microsoft.com/office/drawing/2014/main" id="{4F7706BE-EF2E-459C-8778-01DDD354C6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93" y="197414"/>
            <a:ext cx="10787270" cy="830649"/>
          </a:xfrm>
        </p:spPr>
        <p:txBody>
          <a:bodyPr>
            <a:normAutofit/>
          </a:bodyPr>
          <a:lstStyle/>
          <a:p>
            <a:r>
              <a:rPr lang="fr-FR" sz="4000" dirty="0" smtClean="0">
                <a:solidFill>
                  <a:schemeClr val="tx1"/>
                </a:solidFill>
                <a:latin typeface="Cooper Black" panose="0208090404030B020404" pitchFamily="18" charset="0"/>
              </a:rPr>
              <a:t>Arduino</a:t>
            </a:r>
            <a:endParaRPr lang="en-US" sz="4000" dirty="0">
              <a:solidFill>
                <a:schemeClr val="tx1"/>
              </a:solidFill>
              <a:latin typeface="Cooper Black" panose="0208090404030B0204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0008296" y="6501008"/>
            <a:ext cx="1828800" cy="26304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50" t="33790" r="29462" b="33516"/>
          <a:stretch/>
        </p:blipFill>
        <p:spPr>
          <a:xfrm>
            <a:off x="426793" y="1788142"/>
            <a:ext cx="2303882" cy="191811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4889" y="1788142"/>
            <a:ext cx="3628591" cy="289659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6729" y="1557574"/>
            <a:ext cx="2143125" cy="21431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6729" y="3350195"/>
            <a:ext cx="2143125" cy="2143125"/>
          </a:xfrm>
          <a:prstGeom prst="rect">
            <a:avLst/>
          </a:prstGeom>
        </p:spPr>
      </p:pic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5D865526-EC39-4780-A2A8-274A80A5C1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3684" y="657987"/>
            <a:ext cx="4057526" cy="1468951"/>
          </a:xfrm>
        </p:spPr>
        <p:txBody>
          <a:bodyPr>
            <a:noAutofit/>
          </a:bodyPr>
          <a:lstStyle/>
          <a:p>
            <a:pPr algn="l"/>
            <a:r>
              <a:rPr lang="fr-FR" sz="3200" dirty="0" smtClean="0">
                <a:solidFill>
                  <a:schemeClr val="tx1"/>
                </a:solidFill>
                <a:latin typeface="Chaparral Pro Light" panose="02060403030505090203" pitchFamily="18" charset="0"/>
              </a:rPr>
              <a:t>Microcontrôleur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5D865526-EC39-4780-A2A8-274A80A5C19B}"/>
              </a:ext>
            </a:extLst>
          </p:cNvPr>
          <p:cNvSpPr txBox="1">
            <a:spLocks/>
          </p:cNvSpPr>
          <p:nvPr/>
        </p:nvSpPr>
        <p:spPr>
          <a:xfrm>
            <a:off x="5056047" y="976882"/>
            <a:ext cx="2296804" cy="8306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sz="3200" dirty="0" smtClean="0">
                <a:solidFill>
                  <a:schemeClr val="tx1"/>
                </a:solidFill>
                <a:latin typeface="Chaparral Pro Light" panose="02060403030505090203" pitchFamily="18" charset="0"/>
              </a:rPr>
              <a:t>Interface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5D865526-EC39-4780-A2A8-274A80A5C19B}"/>
              </a:ext>
            </a:extLst>
          </p:cNvPr>
          <p:cNvSpPr txBox="1">
            <a:spLocks/>
          </p:cNvSpPr>
          <p:nvPr/>
        </p:nvSpPr>
        <p:spPr>
          <a:xfrm>
            <a:off x="9183049" y="976545"/>
            <a:ext cx="2885849" cy="7188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sz="3200" dirty="0" smtClean="0">
                <a:solidFill>
                  <a:schemeClr val="tx1"/>
                </a:solidFill>
                <a:latin typeface="Chaparral Pro Light" panose="02060403030505090203" pitchFamily="18" charset="0"/>
              </a:rPr>
              <a:t>Composants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5D865526-EC39-4780-A2A8-274A80A5C19B}"/>
              </a:ext>
            </a:extLst>
          </p:cNvPr>
          <p:cNvSpPr txBox="1">
            <a:spLocks/>
          </p:cNvSpPr>
          <p:nvPr/>
        </p:nvSpPr>
        <p:spPr>
          <a:xfrm>
            <a:off x="178961" y="3676389"/>
            <a:ext cx="3499303" cy="29561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sz="2000" dirty="0" smtClean="0">
                <a:solidFill>
                  <a:schemeClr val="tx1"/>
                </a:solidFill>
                <a:latin typeface="Chaparral Pro Light" panose="02060403030505090203" pitchFamily="18" charset="0"/>
              </a:rPr>
              <a:t>Un mini ordinateur:</a:t>
            </a:r>
          </a:p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fr-FR" sz="2000" dirty="0" smtClean="0">
                <a:solidFill>
                  <a:schemeClr val="tx1"/>
                </a:solidFill>
                <a:latin typeface="Chaparral Pro Light" panose="02060403030505090203" pitchFamily="18" charset="0"/>
              </a:rPr>
              <a:t>Processeur</a:t>
            </a:r>
          </a:p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fr-FR" sz="2000" dirty="0" smtClean="0">
                <a:solidFill>
                  <a:schemeClr val="tx1"/>
                </a:solidFill>
                <a:latin typeface="Chaparral Pro Light" panose="02060403030505090203" pitchFamily="18" charset="0"/>
              </a:rPr>
              <a:t>Mémoires</a:t>
            </a:r>
          </a:p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fr-FR" sz="2000" dirty="0" smtClean="0">
                <a:solidFill>
                  <a:schemeClr val="tx1"/>
                </a:solidFill>
                <a:latin typeface="Chaparral Pro Light" panose="02060403030505090203" pitchFamily="18" charset="0"/>
              </a:rPr>
              <a:t>E/S</a:t>
            </a:r>
          </a:p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fr-FR" sz="2000" dirty="0" smtClean="0">
                <a:solidFill>
                  <a:schemeClr val="tx1"/>
                </a:solidFill>
                <a:latin typeface="Chaparral Pro Light" panose="02060403030505090203" pitchFamily="18" charset="0"/>
              </a:rPr>
              <a:t>Intégration et la vitesse fonctionnement</a:t>
            </a:r>
          </a:p>
          <a:p>
            <a:pPr algn="l"/>
            <a:endParaRPr lang="fr-FR" sz="2000" dirty="0" smtClean="0">
              <a:solidFill>
                <a:schemeClr val="tx1"/>
              </a:solidFill>
              <a:latin typeface="Chaparral Pro Light" panose="02060403030505090203" pitchFamily="18" charset="0"/>
            </a:endParaRP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5D865526-EC39-4780-A2A8-274A80A5C19B}"/>
              </a:ext>
            </a:extLst>
          </p:cNvPr>
          <p:cNvSpPr txBox="1">
            <a:spLocks/>
          </p:cNvSpPr>
          <p:nvPr/>
        </p:nvSpPr>
        <p:spPr>
          <a:xfrm>
            <a:off x="4572000" y="4739135"/>
            <a:ext cx="3544866" cy="189339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sz="2000" dirty="0" smtClean="0">
                <a:solidFill>
                  <a:schemeClr val="tx1"/>
                </a:solidFill>
                <a:latin typeface="Chaparral Pro Light" panose="02060403030505090203" pitchFamily="18" charset="0"/>
              </a:rPr>
              <a:t>IDE :</a:t>
            </a:r>
          </a:p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fr-FR" sz="2000" dirty="0" smtClean="0">
                <a:solidFill>
                  <a:schemeClr val="tx1"/>
                </a:solidFill>
                <a:latin typeface="Chaparral Pro Light" panose="02060403030505090203" pitchFamily="18" charset="0"/>
              </a:rPr>
              <a:t>Langage: C, C++</a:t>
            </a:r>
          </a:p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fr-FR" sz="2000" dirty="0" smtClean="0">
                <a:solidFill>
                  <a:schemeClr val="tx1"/>
                </a:solidFill>
                <a:latin typeface="Chaparral Pro Light" panose="02060403030505090203" pitchFamily="18" charset="0"/>
              </a:rPr>
              <a:t>Bibliothèques</a:t>
            </a:r>
          </a:p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fr-FR" sz="2000" dirty="0">
                <a:solidFill>
                  <a:schemeClr val="tx1"/>
                </a:solidFill>
                <a:latin typeface="Chaparral Pro Light" panose="02060403030505090203" pitchFamily="18" charset="0"/>
              </a:rPr>
              <a:t>P</a:t>
            </a:r>
            <a:r>
              <a:rPr lang="fr-FR" sz="2000" dirty="0" smtClean="0">
                <a:solidFill>
                  <a:schemeClr val="tx1"/>
                </a:solidFill>
                <a:latin typeface="Chaparral Pro Light" panose="02060403030505090203" pitchFamily="18" charset="0"/>
              </a:rPr>
              <a:t>ort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5D865526-EC39-4780-A2A8-274A80A5C19B}"/>
              </a:ext>
            </a:extLst>
          </p:cNvPr>
          <p:cNvSpPr txBox="1">
            <a:spLocks/>
          </p:cNvSpPr>
          <p:nvPr/>
        </p:nvSpPr>
        <p:spPr>
          <a:xfrm>
            <a:off x="9010602" y="5355533"/>
            <a:ext cx="2826494" cy="12769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sz="2000" dirty="0" err="1" smtClean="0">
                <a:solidFill>
                  <a:schemeClr val="tx1"/>
                </a:solidFill>
                <a:latin typeface="Chaparral Pro Light" panose="02060403030505090203" pitchFamily="18" charset="0"/>
              </a:rPr>
              <a:t>Elect</a:t>
            </a:r>
            <a:r>
              <a:rPr lang="fr-FR" sz="2000" dirty="0" smtClean="0">
                <a:solidFill>
                  <a:schemeClr val="tx1"/>
                </a:solidFill>
                <a:latin typeface="Chaparral Pro Light" panose="02060403030505090203" pitchFamily="18" charset="0"/>
              </a:rPr>
              <a:t> ou </a:t>
            </a:r>
            <a:r>
              <a:rPr lang="fr-FR" sz="2000" dirty="0" err="1" smtClean="0">
                <a:solidFill>
                  <a:schemeClr val="tx1"/>
                </a:solidFill>
                <a:latin typeface="Chaparral Pro Light" panose="02060403030505090203" pitchFamily="18" charset="0"/>
              </a:rPr>
              <a:t>Eectr</a:t>
            </a:r>
            <a:r>
              <a:rPr lang="fr-FR" sz="2000" dirty="0" smtClean="0">
                <a:solidFill>
                  <a:schemeClr val="tx1"/>
                </a:solidFill>
                <a:latin typeface="Chaparral Pro Light" panose="02060403030505090203" pitchFamily="18" charset="0"/>
              </a:rPr>
              <a:t> :</a:t>
            </a:r>
          </a:p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fr-FR" sz="2000" dirty="0" smtClean="0">
                <a:solidFill>
                  <a:schemeClr val="tx1"/>
                </a:solidFill>
                <a:latin typeface="Chaparral Pro Light" panose="02060403030505090203" pitchFamily="18" charset="0"/>
              </a:rPr>
              <a:t>OUTPUT</a:t>
            </a:r>
          </a:p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fr-FR" sz="2000" dirty="0" smtClean="0">
                <a:solidFill>
                  <a:schemeClr val="tx1"/>
                </a:solidFill>
                <a:latin typeface="Chaparral Pro Light" panose="02060403030505090203" pitchFamily="18" charset="0"/>
              </a:rPr>
              <a:t>INPUT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7" y="213473"/>
            <a:ext cx="1664181" cy="627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455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5">
            <a:extLst>
              <a:ext uri="{FF2B5EF4-FFF2-40B4-BE49-F238E27FC236}">
                <a16:creationId xmlns:a16="http://schemas.microsoft.com/office/drawing/2014/main" id="{4F7706BE-EF2E-459C-8778-01DDD354C6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2365" y="841057"/>
            <a:ext cx="10787270" cy="830649"/>
          </a:xfrm>
        </p:spPr>
        <p:txBody>
          <a:bodyPr>
            <a:normAutofit/>
          </a:bodyPr>
          <a:lstStyle/>
          <a:p>
            <a:r>
              <a:rPr lang="fr-FR" sz="4000" dirty="0" smtClean="0">
                <a:solidFill>
                  <a:schemeClr val="tx1"/>
                </a:solidFill>
                <a:latin typeface="Cooper Black" panose="0208090404030B020404" pitchFamily="18" charset="0"/>
              </a:rPr>
              <a:t>Prototypage ?</a:t>
            </a:r>
            <a:endParaRPr lang="en-US" sz="4000" dirty="0">
              <a:solidFill>
                <a:schemeClr val="tx1"/>
              </a:solidFill>
              <a:latin typeface="Cooper Black" panose="0208090404030B0204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0008296" y="6501008"/>
            <a:ext cx="1828800" cy="26304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Picture 7" descr="Two women engineers in the laboratory">
            <a:extLst>
              <a:ext uri="{FF2B5EF4-FFF2-40B4-BE49-F238E27FC236}">
                <a16:creationId xmlns:a16="http://schemas.microsoft.com/office/drawing/2014/main" id="{801D26BD-C777-4D54-BB49-2E97776B30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942924"/>
            <a:ext cx="12192440" cy="491507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7" y="213473"/>
            <a:ext cx="1664181" cy="627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375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5">
            <a:extLst>
              <a:ext uri="{FF2B5EF4-FFF2-40B4-BE49-F238E27FC236}">
                <a16:creationId xmlns:a16="http://schemas.microsoft.com/office/drawing/2014/main" id="{4F7706BE-EF2E-459C-8778-01DDD354C6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93" y="197414"/>
            <a:ext cx="10787270" cy="830649"/>
          </a:xfrm>
        </p:spPr>
        <p:txBody>
          <a:bodyPr>
            <a:normAutofit/>
          </a:bodyPr>
          <a:lstStyle/>
          <a:p>
            <a:r>
              <a:rPr lang="fr-FR" sz="4000" dirty="0" smtClean="0">
                <a:solidFill>
                  <a:schemeClr val="tx1"/>
                </a:solidFill>
                <a:latin typeface="Cooper Black" panose="0208090404030B020404" pitchFamily="18" charset="0"/>
              </a:rPr>
              <a:t>Étapes du prototypage</a:t>
            </a:r>
            <a:endParaRPr lang="en-US" sz="4000" dirty="0">
              <a:solidFill>
                <a:schemeClr val="tx1"/>
              </a:solidFill>
              <a:latin typeface="Cooper Black" panose="0208090404030B0204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0008296" y="6501008"/>
            <a:ext cx="1828800" cy="26304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5D865526-EC39-4780-A2A8-274A80A5C1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93588" y="1800380"/>
            <a:ext cx="1547330" cy="899587"/>
          </a:xfrm>
        </p:spPr>
        <p:txBody>
          <a:bodyPr>
            <a:noAutofit/>
          </a:bodyPr>
          <a:lstStyle/>
          <a:p>
            <a:pPr algn="l"/>
            <a:r>
              <a:rPr lang="fr-FR" sz="3200" dirty="0" smtClean="0">
                <a:solidFill>
                  <a:schemeClr val="tx1"/>
                </a:solidFill>
                <a:latin typeface="Chaparral Pro Light" panose="02060403030505090203" pitchFamily="18" charset="0"/>
              </a:rPr>
              <a:t>Idée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5D865526-EC39-4780-A2A8-274A80A5C19B}"/>
              </a:ext>
            </a:extLst>
          </p:cNvPr>
          <p:cNvSpPr txBox="1">
            <a:spLocks/>
          </p:cNvSpPr>
          <p:nvPr/>
        </p:nvSpPr>
        <p:spPr>
          <a:xfrm>
            <a:off x="4822412" y="3117526"/>
            <a:ext cx="6011585" cy="64700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sz="3200" dirty="0" smtClean="0">
                <a:solidFill>
                  <a:schemeClr val="tx1"/>
                </a:solidFill>
                <a:latin typeface="Chaparral Pro Light" panose="02060403030505090203" pitchFamily="18" charset="0"/>
              </a:rPr>
              <a:t>Implémentation de l’idée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5D865526-EC39-4780-A2A8-274A80A5C19B}"/>
              </a:ext>
            </a:extLst>
          </p:cNvPr>
          <p:cNvSpPr txBox="1">
            <a:spLocks/>
          </p:cNvSpPr>
          <p:nvPr/>
        </p:nvSpPr>
        <p:spPr>
          <a:xfrm>
            <a:off x="2694004" y="4371872"/>
            <a:ext cx="5134201" cy="89958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sz="3200" dirty="0" smtClean="0">
                <a:solidFill>
                  <a:schemeClr val="tx1"/>
                </a:solidFill>
                <a:latin typeface="Chaparral Pro Light" panose="02060403030505090203" pitchFamily="18" charset="0"/>
              </a:rPr>
              <a:t>Design et la maquette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7" y="213473"/>
            <a:ext cx="1664181" cy="627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245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0008296" y="6501008"/>
            <a:ext cx="1828800" cy="26304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5D865526-EC39-4780-A2A8-274A80A5C1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13500" y="2653811"/>
            <a:ext cx="5661763" cy="2053173"/>
          </a:xfrm>
        </p:spPr>
        <p:txBody>
          <a:bodyPr>
            <a:noAutofit/>
          </a:bodyPr>
          <a:lstStyle/>
          <a:p>
            <a:pPr marL="457200" indent="-457200" algn="l">
              <a:buFont typeface="Wingdings" panose="05000000000000000000" pitchFamily="2" charset="2"/>
              <a:buChar char="§"/>
            </a:pPr>
            <a:r>
              <a:rPr lang="fr-FR" sz="3200" dirty="0" smtClean="0">
                <a:solidFill>
                  <a:schemeClr val="tx1"/>
                </a:solidFill>
                <a:latin typeface="Chaparral Pro Light" panose="02060403030505090203" pitchFamily="18" charset="0"/>
              </a:rPr>
              <a:t>Fonctionnalités de mon prototype</a:t>
            </a:r>
          </a:p>
          <a:p>
            <a:pPr marL="457200" indent="-457200" algn="l">
              <a:buFont typeface="Wingdings" panose="05000000000000000000" pitchFamily="2" charset="2"/>
              <a:buChar char="§"/>
            </a:pPr>
            <a:r>
              <a:rPr lang="fr-FR" sz="3200" dirty="0" smtClean="0">
                <a:solidFill>
                  <a:schemeClr val="tx1"/>
                </a:solidFill>
                <a:latin typeface="Chaparral Pro Light" panose="02060403030505090203" pitchFamily="18" charset="0"/>
              </a:rPr>
              <a:t>Fonctions réalisées</a:t>
            </a:r>
          </a:p>
        </p:txBody>
      </p:sp>
      <p:pic>
        <p:nvPicPr>
          <p:cNvPr id="7" name="Picture Placeholder 6" descr="Woman with an AR headset">
            <a:extLst>
              <a:ext uri="{FF2B5EF4-FFF2-40B4-BE49-F238E27FC236}">
                <a16:creationId xmlns:a16="http://schemas.microsoft.com/office/drawing/2014/main" id="{2052C005-14A2-483C-8C1A-A3D21FF82E05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0"/>
            <a:ext cx="6305550" cy="6727855"/>
          </a:xfrm>
          <a:prstGeom prst="rect">
            <a:avLst/>
          </a:prstGeom>
        </p:spPr>
      </p:pic>
      <p:sp>
        <p:nvSpPr>
          <p:cNvPr id="12" name="Title 5">
            <a:extLst>
              <a:ext uri="{FF2B5EF4-FFF2-40B4-BE49-F238E27FC236}">
                <a16:creationId xmlns:a16="http://schemas.microsoft.com/office/drawing/2014/main" id="{4F7706BE-EF2E-459C-8778-01DDD354C634}"/>
              </a:ext>
            </a:extLst>
          </p:cNvPr>
          <p:cNvSpPr txBox="1">
            <a:spLocks/>
          </p:cNvSpPr>
          <p:nvPr/>
        </p:nvSpPr>
        <p:spPr>
          <a:xfrm>
            <a:off x="3544730" y="1823162"/>
            <a:ext cx="10787270" cy="8306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kern="1200" cap="all" spc="3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dirty="0" smtClean="0">
                <a:solidFill>
                  <a:schemeClr val="tx1"/>
                </a:solidFill>
                <a:latin typeface="Cooper Black" panose="0208090404030B020404" pitchFamily="18" charset="0"/>
              </a:rPr>
              <a:t>Idée</a:t>
            </a:r>
            <a:endParaRPr lang="en-US" sz="4000" dirty="0">
              <a:solidFill>
                <a:schemeClr val="tx1"/>
              </a:solidFill>
              <a:latin typeface="Cooper Black" panose="0208090404030B0204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7" y="213473"/>
            <a:ext cx="1664181" cy="627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553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0008296" y="6501008"/>
            <a:ext cx="1828800" cy="26304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5D865526-EC39-4780-A2A8-274A80A5C1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0" y="1375827"/>
            <a:ext cx="5661763" cy="2053173"/>
          </a:xfrm>
        </p:spPr>
        <p:txBody>
          <a:bodyPr>
            <a:noAutofit/>
          </a:bodyPr>
          <a:lstStyle/>
          <a:p>
            <a:pPr algn="l"/>
            <a:r>
              <a:rPr lang="fr-FR" sz="3200" dirty="0" smtClean="0">
                <a:solidFill>
                  <a:schemeClr val="tx1"/>
                </a:solidFill>
                <a:latin typeface="Chaparral Pro Light" panose="02060403030505090203" pitchFamily="18" charset="0"/>
              </a:rPr>
              <a:t>Hardware </a:t>
            </a:r>
          </a:p>
          <a:p>
            <a:pPr marL="457200" indent="-457200" algn="l">
              <a:buFont typeface="Wingdings" panose="05000000000000000000" pitchFamily="2" charset="2"/>
              <a:buChar char="§"/>
            </a:pPr>
            <a:r>
              <a:rPr lang="fr-FR" sz="2000" dirty="0" smtClean="0">
                <a:solidFill>
                  <a:schemeClr val="tx1"/>
                </a:solidFill>
                <a:latin typeface="Chaparral Pro Light" panose="02060403030505090203" pitchFamily="18" charset="0"/>
              </a:rPr>
              <a:t>Microcontrôleur adapté</a:t>
            </a:r>
          </a:p>
          <a:p>
            <a:pPr marL="457200" indent="-457200" algn="l">
              <a:buFont typeface="Wingdings" panose="05000000000000000000" pitchFamily="2" charset="2"/>
              <a:buChar char="§"/>
            </a:pPr>
            <a:r>
              <a:rPr lang="fr-FR" sz="2000" dirty="0" smtClean="0">
                <a:solidFill>
                  <a:schemeClr val="tx1"/>
                </a:solidFill>
                <a:latin typeface="Chaparral Pro Light" panose="02060403030505090203" pitchFamily="18" charset="0"/>
              </a:rPr>
              <a:t>Composants : fonctions</a:t>
            </a:r>
          </a:p>
          <a:p>
            <a:pPr marL="457200" indent="-457200" algn="l">
              <a:buFont typeface="Wingdings" panose="05000000000000000000" pitchFamily="2" charset="2"/>
              <a:buChar char="§"/>
            </a:pPr>
            <a:r>
              <a:rPr lang="fr-FR" sz="2000" dirty="0" smtClean="0">
                <a:solidFill>
                  <a:schemeClr val="tx1"/>
                </a:solidFill>
                <a:latin typeface="Chaparral Pro Light" panose="02060403030505090203" pitchFamily="18" charset="0"/>
              </a:rPr>
              <a:t>Alimentation</a:t>
            </a:r>
          </a:p>
          <a:p>
            <a:pPr marL="457200" indent="-457200" algn="l">
              <a:buFont typeface="Wingdings" panose="05000000000000000000" pitchFamily="2" charset="2"/>
              <a:buChar char="§"/>
            </a:pPr>
            <a:endParaRPr lang="fr-FR" sz="2000" dirty="0" smtClean="0">
              <a:solidFill>
                <a:schemeClr val="tx1"/>
              </a:solidFill>
              <a:latin typeface="Chaparral Pro Light" panose="02060403030505090203" pitchFamily="18" charset="0"/>
            </a:endParaRPr>
          </a:p>
        </p:txBody>
      </p:sp>
      <p:sp>
        <p:nvSpPr>
          <p:cNvPr id="12" name="Title 5">
            <a:extLst>
              <a:ext uri="{FF2B5EF4-FFF2-40B4-BE49-F238E27FC236}">
                <a16:creationId xmlns:a16="http://schemas.microsoft.com/office/drawing/2014/main" id="{4F7706BE-EF2E-459C-8778-01DDD354C634}"/>
              </a:ext>
            </a:extLst>
          </p:cNvPr>
          <p:cNvSpPr txBox="1">
            <a:spLocks/>
          </p:cNvSpPr>
          <p:nvPr/>
        </p:nvSpPr>
        <p:spPr>
          <a:xfrm>
            <a:off x="5843061" y="332489"/>
            <a:ext cx="5696000" cy="8306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kern="1200" cap="all" spc="3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dirty="0" smtClean="0">
                <a:solidFill>
                  <a:schemeClr val="tx1"/>
                </a:solidFill>
                <a:latin typeface="Cooper Black" panose="0208090404030B020404" pitchFamily="18" charset="0"/>
              </a:rPr>
              <a:t>Implémentation </a:t>
            </a:r>
          </a:p>
          <a:p>
            <a:r>
              <a:rPr lang="fr-FR" sz="4000" dirty="0" smtClean="0">
                <a:solidFill>
                  <a:schemeClr val="tx1"/>
                </a:solidFill>
                <a:latin typeface="Cooper Black" panose="0208090404030B020404" pitchFamily="18" charset="0"/>
              </a:rPr>
              <a:t>de l’Idée</a:t>
            </a:r>
            <a:endParaRPr lang="en-US" sz="4000" dirty="0">
              <a:solidFill>
                <a:schemeClr val="tx1"/>
              </a:solidFill>
              <a:latin typeface="Cooper Black" panose="0208090404030B020404" pitchFamily="18" charset="0"/>
            </a:endParaRPr>
          </a:p>
        </p:txBody>
      </p:sp>
      <p:pic>
        <p:nvPicPr>
          <p:cNvPr id="10" name="Picture Placeholder 6" descr="Abstract Coding&#10;">
            <a:extLst>
              <a:ext uri="{FF2B5EF4-FFF2-40B4-BE49-F238E27FC236}">
                <a16:creationId xmlns:a16="http://schemas.microsoft.com/office/drawing/2014/main" id="{5F76566E-36EF-4E0C-8563-ABC2D25923BA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4242487 w 6096000"/>
              <a:gd name="connsiteY2" fmla="*/ 6833286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4242487" y="6833286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1" name="Rectangle 13">
            <a:extLst>
              <a:ext uri="{FF2B5EF4-FFF2-40B4-BE49-F238E27FC236}">
                <a16:creationId xmlns:a16="http://schemas.microsoft.com/office/drawing/2014/main" id="{D687D26E-D67A-4318-AAB1-DCEAA89EEB2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0" y="0"/>
            <a:ext cx="6096000" cy="6882714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2734962 w 6096000"/>
              <a:gd name="connsiteY2" fmla="*/ 6808573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82714"/>
              <a:gd name="connsiteX1" fmla="*/ 6096000 w 6096000"/>
              <a:gd name="connsiteY1" fmla="*/ 0 h 6882714"/>
              <a:gd name="connsiteX2" fmla="*/ 4242486 w 6096000"/>
              <a:gd name="connsiteY2" fmla="*/ 6882714 h 6882714"/>
              <a:gd name="connsiteX3" fmla="*/ 0 w 6096000"/>
              <a:gd name="connsiteY3" fmla="*/ 6858000 h 6882714"/>
              <a:gd name="connsiteX4" fmla="*/ 0 w 6096000"/>
              <a:gd name="connsiteY4" fmla="*/ 0 h 6882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82714">
                <a:moveTo>
                  <a:pt x="0" y="0"/>
                </a:moveTo>
                <a:lnTo>
                  <a:pt x="6096000" y="0"/>
                </a:lnTo>
                <a:lnTo>
                  <a:pt x="4242486" y="6882714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01023B">
                  <a:alpha val="70000"/>
                </a:srgbClr>
              </a:gs>
              <a:gs pos="100000">
                <a:srgbClr val="E99757">
                  <a:alpha val="70000"/>
                </a:srgbClr>
              </a:gs>
              <a:gs pos="50000">
                <a:srgbClr val="A53F52">
                  <a:alpha val="7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5D865526-EC39-4780-A2A8-274A80A5C19B}"/>
              </a:ext>
            </a:extLst>
          </p:cNvPr>
          <p:cNvSpPr txBox="1">
            <a:spLocks/>
          </p:cNvSpPr>
          <p:nvPr/>
        </p:nvSpPr>
        <p:spPr>
          <a:xfrm>
            <a:off x="5676900" y="3761539"/>
            <a:ext cx="5661763" cy="20531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sz="3200" dirty="0" smtClean="0">
                <a:solidFill>
                  <a:schemeClr val="tx1"/>
                </a:solidFill>
                <a:latin typeface="Chaparral Pro Light" panose="02060403030505090203" pitchFamily="18" charset="0"/>
              </a:rPr>
              <a:t>Software </a:t>
            </a:r>
          </a:p>
          <a:p>
            <a:pPr marL="457200" indent="-457200" algn="l">
              <a:buFont typeface="Wingdings" panose="05000000000000000000" pitchFamily="2" charset="2"/>
              <a:buChar char="§"/>
            </a:pPr>
            <a:r>
              <a:rPr lang="fr-FR" sz="2000" dirty="0" smtClean="0">
                <a:solidFill>
                  <a:schemeClr val="tx1"/>
                </a:solidFill>
                <a:latin typeface="Chaparral Pro Light" panose="02060403030505090203" pitchFamily="18" charset="0"/>
              </a:rPr>
              <a:t>IDE Arduino</a:t>
            </a:r>
          </a:p>
          <a:p>
            <a:pPr marL="457200" indent="-457200" algn="l">
              <a:buFont typeface="Wingdings" panose="05000000000000000000" pitchFamily="2" charset="2"/>
              <a:buChar char="§"/>
            </a:pPr>
            <a:r>
              <a:rPr lang="fr-FR" sz="2000" dirty="0" smtClean="0">
                <a:solidFill>
                  <a:schemeClr val="tx1"/>
                </a:solidFill>
                <a:latin typeface="Chaparral Pro Light" panose="02060403030505090203" pitchFamily="18" charset="0"/>
              </a:rPr>
              <a:t>Programmer les fonctions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7" y="213473"/>
            <a:ext cx="1664181" cy="627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912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0008296" y="6501008"/>
            <a:ext cx="1828800" cy="26304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5D865526-EC39-4780-A2A8-274A80A5C1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15172" y="2882900"/>
            <a:ext cx="5986248" cy="1930400"/>
          </a:xfrm>
        </p:spPr>
        <p:txBody>
          <a:bodyPr>
            <a:noAutofit/>
          </a:bodyPr>
          <a:lstStyle/>
          <a:p>
            <a:pPr marL="457200" indent="-457200" algn="l">
              <a:buFont typeface="Wingdings" panose="05000000000000000000" pitchFamily="2" charset="2"/>
              <a:buChar char="§"/>
            </a:pPr>
            <a:r>
              <a:rPr lang="fr-FR" sz="3200" dirty="0" smtClean="0">
                <a:solidFill>
                  <a:schemeClr val="tx1"/>
                </a:solidFill>
                <a:latin typeface="Chaparral Pro Light" panose="02060403030505090203" pitchFamily="18" charset="0"/>
              </a:rPr>
              <a:t>Physique§ desig</a:t>
            </a:r>
            <a:r>
              <a:rPr lang="fr-FR" sz="3200" dirty="0">
                <a:solidFill>
                  <a:schemeClr val="tx1"/>
                </a:solidFill>
                <a:latin typeface="Chaparral Pro Light" panose="02060403030505090203" pitchFamily="18" charset="0"/>
              </a:rPr>
              <a:t>n</a:t>
            </a:r>
            <a:endParaRPr lang="fr-FR" sz="3200" dirty="0" smtClean="0">
              <a:solidFill>
                <a:schemeClr val="tx1"/>
              </a:solidFill>
              <a:latin typeface="Chaparral Pro Light" panose="02060403030505090203" pitchFamily="18" charset="0"/>
            </a:endParaRPr>
          </a:p>
          <a:p>
            <a:pPr marL="457200" indent="-457200" algn="l">
              <a:buFont typeface="Wingdings" panose="05000000000000000000" pitchFamily="2" charset="2"/>
              <a:buChar char="§"/>
            </a:pPr>
            <a:r>
              <a:rPr lang="fr-FR" sz="3200" dirty="0" smtClean="0">
                <a:solidFill>
                  <a:schemeClr val="tx1"/>
                </a:solidFill>
                <a:latin typeface="Chaparral Pro Light" panose="02060403030505090203" pitchFamily="18" charset="0"/>
              </a:rPr>
              <a:t>Fonctionnel</a:t>
            </a:r>
          </a:p>
          <a:p>
            <a:pPr marL="457200" indent="-457200" algn="l">
              <a:buFont typeface="Wingdings" panose="05000000000000000000" pitchFamily="2" charset="2"/>
              <a:buChar char="§"/>
            </a:pPr>
            <a:r>
              <a:rPr lang="fr-FR" sz="3200" dirty="0" smtClean="0">
                <a:solidFill>
                  <a:schemeClr val="tx1"/>
                </a:solidFill>
                <a:latin typeface="Chaparral Pro Light" panose="02060403030505090203" pitchFamily="18" charset="0"/>
              </a:rPr>
              <a:t>Revoir  l’implémentation</a:t>
            </a:r>
          </a:p>
        </p:txBody>
      </p:sp>
      <p:sp>
        <p:nvSpPr>
          <p:cNvPr id="12" name="Title 5">
            <a:extLst>
              <a:ext uri="{FF2B5EF4-FFF2-40B4-BE49-F238E27FC236}">
                <a16:creationId xmlns:a16="http://schemas.microsoft.com/office/drawing/2014/main" id="{4F7706BE-EF2E-459C-8778-01DDD354C634}"/>
              </a:ext>
            </a:extLst>
          </p:cNvPr>
          <p:cNvSpPr txBox="1">
            <a:spLocks/>
          </p:cNvSpPr>
          <p:nvPr/>
        </p:nvSpPr>
        <p:spPr>
          <a:xfrm>
            <a:off x="7118996" y="1823162"/>
            <a:ext cx="4514900" cy="8306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kern="1200" cap="all" spc="3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dirty="0" smtClean="0">
                <a:solidFill>
                  <a:schemeClr val="tx1"/>
                </a:solidFill>
                <a:latin typeface="Cooper Black" panose="0208090404030B020404" pitchFamily="18" charset="0"/>
              </a:rPr>
              <a:t>Le DISIGN et </a:t>
            </a:r>
          </a:p>
          <a:p>
            <a:r>
              <a:rPr lang="fr-FR" sz="4000" dirty="0" smtClean="0">
                <a:solidFill>
                  <a:schemeClr val="tx1"/>
                </a:solidFill>
                <a:latin typeface="Cooper Black" panose="0208090404030B020404" pitchFamily="18" charset="0"/>
              </a:rPr>
              <a:t>la maquette</a:t>
            </a:r>
            <a:endParaRPr lang="en-US" sz="4000" dirty="0">
              <a:solidFill>
                <a:schemeClr val="tx1"/>
              </a:solidFill>
              <a:latin typeface="Cooper Black" panose="0208090404030B020404" pitchFamily="18" charset="0"/>
            </a:endParaRPr>
          </a:p>
        </p:txBody>
      </p:sp>
      <p:pic>
        <p:nvPicPr>
          <p:cNvPr id="10" name="Picture 9" descr="people gathered around blueprints">
            <a:extLst>
              <a:ext uri="{FF2B5EF4-FFF2-40B4-BE49-F238E27FC236}">
                <a16:creationId xmlns:a16="http://schemas.microsoft.com/office/drawing/2014/main" id="{424717DA-0300-4297-B453-65314C5BEA0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616733"/>
            <a:ext cx="6744200" cy="523796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7" y="213473"/>
            <a:ext cx="1664181" cy="627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693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0008296" y="6501008"/>
            <a:ext cx="1828800" cy="26304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5D865526-EC39-4780-A2A8-274A80A5C1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44200" y="2463800"/>
            <a:ext cx="5447800" cy="1930400"/>
          </a:xfrm>
        </p:spPr>
        <p:txBody>
          <a:bodyPr>
            <a:noAutofit/>
          </a:bodyPr>
          <a:lstStyle/>
          <a:p>
            <a:pPr marL="457200" indent="-457200" algn="l">
              <a:buFont typeface="Wingdings" panose="05000000000000000000" pitchFamily="2" charset="2"/>
              <a:buChar char="§"/>
            </a:pPr>
            <a:r>
              <a:rPr lang="fr-FR" sz="3200" dirty="0" smtClean="0">
                <a:solidFill>
                  <a:schemeClr val="tx1"/>
                </a:solidFill>
                <a:latin typeface="Chaparral Pro Light" panose="02060403030505090203" pitchFamily="18" charset="0"/>
              </a:rPr>
              <a:t>Fonctionnalité : jeu de lumière</a:t>
            </a:r>
          </a:p>
          <a:p>
            <a:pPr marL="457200" indent="-457200" algn="l">
              <a:buFont typeface="Wingdings" panose="05000000000000000000" pitchFamily="2" charset="2"/>
              <a:buChar char="§"/>
            </a:pPr>
            <a:r>
              <a:rPr lang="fr-FR" sz="3200" dirty="0" smtClean="0">
                <a:solidFill>
                  <a:schemeClr val="tx1"/>
                </a:solidFill>
                <a:latin typeface="Chaparral Pro Light" panose="02060403030505090203" pitchFamily="18" charset="0"/>
              </a:rPr>
              <a:t>Fonctions : Allumer ,éteindre, clignoter</a:t>
            </a:r>
          </a:p>
        </p:txBody>
      </p:sp>
      <p:sp>
        <p:nvSpPr>
          <p:cNvPr id="12" name="Title 5">
            <a:extLst>
              <a:ext uri="{FF2B5EF4-FFF2-40B4-BE49-F238E27FC236}">
                <a16:creationId xmlns:a16="http://schemas.microsoft.com/office/drawing/2014/main" id="{4F7706BE-EF2E-459C-8778-01DDD354C634}"/>
              </a:ext>
            </a:extLst>
          </p:cNvPr>
          <p:cNvSpPr txBox="1">
            <a:spLocks/>
          </p:cNvSpPr>
          <p:nvPr/>
        </p:nvSpPr>
        <p:spPr>
          <a:xfrm>
            <a:off x="7015172" y="793073"/>
            <a:ext cx="4514900" cy="8306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kern="1200" cap="all" spc="3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dirty="0" smtClean="0">
                <a:solidFill>
                  <a:schemeClr val="tx1"/>
                </a:solidFill>
                <a:latin typeface="Cooper Black" panose="0208090404030B020404" pitchFamily="18" charset="0"/>
              </a:rPr>
              <a:t>Une boîte de jeu de lumière</a:t>
            </a:r>
            <a:endParaRPr lang="en-US" sz="4000" dirty="0">
              <a:solidFill>
                <a:schemeClr val="tx1"/>
              </a:solidFill>
              <a:latin typeface="Cooper Black" panose="0208090404030B0204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546" b="3311"/>
          <a:stretch/>
        </p:blipFill>
        <p:spPr>
          <a:xfrm>
            <a:off x="0" y="492396"/>
            <a:ext cx="6220893" cy="55576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7" y="213473"/>
            <a:ext cx="1664181" cy="627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360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3F52"/>
      </a:accent1>
      <a:accent2>
        <a:srgbClr val="E99757"/>
      </a:accent2>
      <a:accent3>
        <a:srgbClr val="2F3342"/>
      </a:accent3>
      <a:accent4>
        <a:srgbClr val="2C2153"/>
      </a:accent4>
      <a:accent5>
        <a:srgbClr val="01023B"/>
      </a:accent5>
      <a:accent6>
        <a:srgbClr val="7F7F7F"/>
      </a:accent6>
      <a:hlink>
        <a:srgbClr val="3A3838"/>
      </a:hlink>
      <a:folHlink>
        <a:srgbClr val="D0CECE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55661986_Tech presentation_RVA_v4" id="{72761486-35C0-4EF3-924E-44BF93C5F925}" vid="{AA80AB01-476F-48C3-B3B7-DC4890A60EF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0B16AC2-D7DD-48B6-919A-4ADE887D756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2E71848-B78E-4D58-BFA5-D2D5918911CD}">
  <ds:schemaRefs>
    <ds:schemaRef ds:uri="http://schemas.microsoft.com/office/infopath/2007/PartnerControls"/>
    <ds:schemaRef ds:uri="http://purl.org/dc/dcmitype/"/>
    <ds:schemaRef ds:uri="http://schemas.openxmlformats.org/package/2006/metadata/core-properties"/>
    <ds:schemaRef ds:uri="http://schemas.microsoft.com/office/2006/metadata/properties"/>
    <ds:schemaRef ds:uri="http://www.w3.org/XML/1998/namespace"/>
    <ds:schemaRef ds:uri="16c05727-aa75-4e4a-9b5f-8a80a1165891"/>
    <ds:schemaRef ds:uri="http://schemas.microsoft.com/office/2006/documentManagement/types"/>
    <ds:schemaRef ds:uri="http://purl.org/dc/terms/"/>
    <ds:schemaRef ds:uri="71af3243-3dd4-4a8d-8c0d-dd76da1f02a5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89B3E157-1CAC-4231-A2EC-E93952D57E4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Tech presentation</Template>
  <TotalTime>0</TotalTime>
  <Words>349</Words>
  <Application>Microsoft Office PowerPoint</Application>
  <PresentationFormat>Widescreen</PresentationFormat>
  <Paragraphs>120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6" baseType="lpstr">
      <vt:lpstr>Arial</vt:lpstr>
      <vt:lpstr>Bebas</vt:lpstr>
      <vt:lpstr>Calibri</vt:lpstr>
      <vt:lpstr>Calibri Light</vt:lpstr>
      <vt:lpstr>Chaparral Pro Light</vt:lpstr>
      <vt:lpstr>Cooper Black</vt:lpstr>
      <vt:lpstr>Gill Sans</vt:lpstr>
      <vt:lpstr>Wingdings</vt:lpstr>
      <vt:lpstr>Office Theme</vt:lpstr>
      <vt:lpstr>Prototypage avec Arduino</vt:lpstr>
      <vt:lpstr>Contenu de la formation</vt:lpstr>
      <vt:lpstr>Arduino</vt:lpstr>
      <vt:lpstr>Prototypage ?</vt:lpstr>
      <vt:lpstr>Étapes du prototypage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2021-03-18T10:45:57Z</dcterms:created>
  <dcterms:modified xsi:type="dcterms:W3CDTF">2021-04-03T04:58:40Z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